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3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702" r:id="rId5"/>
    <p:sldMasterId id="2147483856" r:id="rId6"/>
    <p:sldMasterId id="2147483731" r:id="rId7"/>
  </p:sldMasterIdLst>
  <p:notesMasterIdLst>
    <p:notesMasterId r:id="rId11"/>
  </p:notesMasterIdLst>
  <p:sldIdLst>
    <p:sldId id="256" r:id="rId8"/>
    <p:sldId id="257" r:id="rId9"/>
    <p:sldId id="258" r:id="rId10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33" userDrawn="1">
          <p15:clr>
            <a:srgbClr val="A4A3A4"/>
          </p15:clr>
        </p15:guide>
        <p15:guide id="2" pos="3840">
          <p15:clr>
            <a:srgbClr val="A4A3A4"/>
          </p15:clr>
        </p15:guide>
        <p15:guide id="3" pos="4656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jolijn Schrok" initials="MS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F50"/>
    <a:srgbClr val="006600"/>
    <a:srgbClr val="F1EE64"/>
    <a:srgbClr val="E5BE51"/>
    <a:srgbClr val="E9DA69"/>
    <a:srgbClr val="F2CC60"/>
    <a:srgbClr val="ECF3A5"/>
    <a:srgbClr val="00D8B9"/>
    <a:srgbClr val="66CCFF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D8E409-6EFA-4D1A-B335-A75D9A6235DE}" v="3" dt="2025-02-27T17:30:34.64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ijl, gemiddeld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ijl, gemiddeld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5412" autoAdjust="0"/>
  </p:normalViewPr>
  <p:slideViewPr>
    <p:cSldViewPr snapToGrid="0" showGuides="1">
      <p:cViewPr varScale="1">
        <p:scale>
          <a:sx n="123" d="100"/>
          <a:sy n="123" d="100"/>
        </p:scale>
        <p:origin x="114" y="186"/>
      </p:cViewPr>
      <p:guideLst>
        <p:guide orient="horz" pos="4133"/>
        <p:guide pos="3840"/>
        <p:guide pos="465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9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commentAuthors" Target="commentAuthor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theme" Target="theme/theme1.xml"/><Relationship Id="rId10" Type="http://schemas.openxmlformats.org/officeDocument/2006/relationships/slide" Target="slides/slide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b="0" i="0">
                <a:latin typeface="Verdana" panose="020B060403050404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b="0" i="0">
                <a:latin typeface="Verdana" panose="020B0604030504040204" pitchFamily="34" charset="0"/>
              </a:defRPr>
            </a:lvl1pPr>
          </a:lstStyle>
          <a:p>
            <a:fld id="{46515323-469D-419D-9167-CDE960299622}" type="datetimeFigureOut">
              <a:rPr lang="en-US" smtClean="0"/>
              <a:pPr/>
              <a:t>2/27/2025</a:t>
            </a:fld>
            <a:endParaRPr lang="en-US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 dirty="0"/>
              <a:t>Klik om de modelstijlen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  <a:endParaRPr lang="en-US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b="0" i="0">
                <a:latin typeface="Verdana" panose="020B060403050404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b="0" i="0">
                <a:latin typeface="Verdana" panose="020B0604030504040204" pitchFamily="34" charset="0"/>
              </a:defRPr>
            </a:lvl1pPr>
          </a:lstStyle>
          <a:p>
            <a:fld id="{DD2D2684-2D42-445C-9E04-2D83D8E70E0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0782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Verdan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4.svg"/></Relationships>
</file>

<file path=ppt/slideLayouts/_rels/slideLayout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3.png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10" Type="http://schemas.openxmlformats.org/officeDocument/2006/relationships/image" Target="../media/image17.svg"/><Relationship Id="rId4" Type="http://schemas.openxmlformats.org/officeDocument/2006/relationships/image" Target="../media/image4.svg"/><Relationship Id="rId9" Type="http://schemas.openxmlformats.org/officeDocument/2006/relationships/image" Target="../media/image1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1.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37771" y="4627541"/>
            <a:ext cx="9035902" cy="738664"/>
          </a:xfrm>
        </p:spPr>
        <p:txBody>
          <a:bodyPr vert="horz" wrap="square" lIns="0" tIns="0" rIns="0" bIns="0" rtlCol="0" anchor="ctr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r>
              <a:rPr lang="en-US" noProof="0"/>
              <a:t>Click to edit Master title style</a:t>
            </a:r>
            <a:endParaRPr lang="en-US" noProof="0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179D4762-3312-EFB4-7286-8468A80498B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771" y="859427"/>
            <a:ext cx="3159056" cy="49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047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.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37771" y="5088224"/>
            <a:ext cx="8832702" cy="738664"/>
          </a:xfrm>
        </p:spPr>
        <p:txBody>
          <a:bodyPr vert="horz" lIns="0" tIns="0" rIns="0" bIns="0" rtlCol="0" anchor="t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837771" y="3844637"/>
            <a:ext cx="6192758" cy="1153886"/>
          </a:xfrm>
          <a:noFill/>
        </p:spPr>
        <p:txBody>
          <a:bodyPr lIns="0" tIns="0" rIns="0" bIns="0" anchor="b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 dirty="0"/>
              <a:t>Click to edit Master subtitle style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E734139B-9803-85FA-77B5-DACD352557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771" y="859427"/>
            <a:ext cx="3159056" cy="49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604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 1.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37771" y="4677823"/>
            <a:ext cx="8832702" cy="738664"/>
          </a:xfrm>
        </p:spPr>
        <p:txBody>
          <a:bodyPr vert="horz" lIns="0" tIns="0" rIns="0" bIns="0" rtlCol="0" anchor="b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837771" y="5526746"/>
            <a:ext cx="6192758" cy="369332"/>
          </a:xfrm>
          <a:noFill/>
        </p:spPr>
        <p:txBody>
          <a:bodyPr lIns="0" tIns="0" rIns="0" bIns="0" anchor="t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6FF2D32-0F99-AE5A-13DB-D09C24FA40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771" y="649877"/>
            <a:ext cx="3159056" cy="494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858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.1 center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371598" y="1597117"/>
            <a:ext cx="9448802" cy="738664"/>
          </a:xfrm>
        </p:spPr>
        <p:txBody>
          <a:bodyPr vert="horz" wrap="square" lIns="0" tIns="0" rIns="0" bIns="0" rtlCol="0" anchor="t">
            <a:spAutoFit/>
          </a:bodyPr>
          <a:lstStyle>
            <a:lvl1pPr algn="ctr"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6FF2D32-0F99-AE5A-13DB-D09C24FA40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15394" y="5605939"/>
            <a:ext cx="2561211" cy="401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1040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2.2 center w/ subtitl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371598" y="2066593"/>
            <a:ext cx="9448802" cy="738664"/>
          </a:xfrm>
        </p:spPr>
        <p:txBody>
          <a:bodyPr vert="horz" wrap="square" lIns="0" tIns="0" rIns="0" bIns="0" rtlCol="0" anchor="t">
            <a:spAutoFit/>
          </a:bodyPr>
          <a:lstStyle>
            <a:lvl1pPr algn="ctr"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76FF2D32-0F99-AE5A-13DB-D09C24FA406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815394" y="5945669"/>
            <a:ext cx="2561211" cy="401257"/>
          </a:xfrm>
          <a:prstGeom prst="rect">
            <a:avLst/>
          </a:prstGeom>
        </p:spPr>
      </p:pic>
      <p:sp>
        <p:nvSpPr>
          <p:cNvPr id="4" name="Ondertitel 2">
            <a:extLst>
              <a:ext uri="{FF2B5EF4-FFF2-40B4-BE49-F238E27FC236}">
                <a16:creationId xmlns:a16="http://schemas.microsoft.com/office/drawing/2014/main" id="{C68DB018-A76E-C141-EDCD-63F31362D8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71598" y="1516697"/>
            <a:ext cx="9448802" cy="369332"/>
          </a:xfrm>
          <a:noFill/>
        </p:spPr>
        <p:txBody>
          <a:bodyPr lIns="0" tIns="0" rIns="0" bIns="0" anchor="b">
            <a:sp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7611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3.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5FC642A-3DEA-2E3C-9BCE-CBC898EA3F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1" y="4750682"/>
            <a:ext cx="7595029" cy="677108"/>
          </a:xfrm>
        </p:spPr>
        <p:txBody>
          <a:bodyPr vert="horz" wrap="square" lIns="0" tIns="0" rIns="0" bIns="0" rtlCol="0" anchor="ctr">
            <a:spAutoFit/>
          </a:bodyPr>
          <a:lstStyle>
            <a:lvl1pPr>
              <a:defRPr lang="en-US" sz="44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412C1CCA-DF0A-EF31-2336-F62CCC8EDC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771" y="859427"/>
            <a:ext cx="3159056" cy="494919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7F1A7C5C-C6A3-6C51-C800-B5B50F10CBC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4166" r="23588"/>
          <a:stretch/>
        </p:blipFill>
        <p:spPr>
          <a:xfrm>
            <a:off x="6910741" y="0"/>
            <a:ext cx="5281259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84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3.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12C1CCA-DF0A-EF31-2336-F62CCC8EDC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771" y="859427"/>
            <a:ext cx="3159056" cy="49491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8532D6C-2797-8A60-2EE5-93DF494C7C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1" y="4376788"/>
            <a:ext cx="7373356" cy="738664"/>
          </a:xfrm>
        </p:spPr>
        <p:txBody>
          <a:bodyPr vert="horz" wrap="square" lIns="0" tIns="0" rIns="0" bIns="0" rtlCol="0" anchor="b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7" name="Ondertitel 2">
            <a:extLst>
              <a:ext uri="{FF2B5EF4-FFF2-40B4-BE49-F238E27FC236}">
                <a16:creationId xmlns:a16="http://schemas.microsoft.com/office/drawing/2014/main" id="{145BCF1E-4417-C89A-E8E8-08847A00D7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771" y="5227671"/>
            <a:ext cx="7105502" cy="369332"/>
          </a:xfr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AE16AC8-F0E9-0945-DC9D-1FDD6DDBA2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4166" r="23588"/>
          <a:stretch/>
        </p:blipFill>
        <p:spPr>
          <a:xfrm>
            <a:off x="6910741" y="0"/>
            <a:ext cx="5281259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726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3.3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12C1CCA-DF0A-EF31-2336-F62CCC8EDCA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7771" y="859427"/>
            <a:ext cx="3159056" cy="494919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28532D6C-2797-8A60-2EE5-93DF494C7C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0" y="4653879"/>
            <a:ext cx="7299465" cy="738664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7" name="Ondertitel 2">
            <a:extLst>
              <a:ext uri="{FF2B5EF4-FFF2-40B4-BE49-F238E27FC236}">
                <a16:creationId xmlns:a16="http://schemas.microsoft.com/office/drawing/2014/main" id="{145BCF1E-4417-C89A-E8E8-08847A00D7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771" y="4153731"/>
            <a:ext cx="6192758" cy="369332"/>
          </a:xfrm>
          <a:noFill/>
        </p:spPr>
        <p:txBody>
          <a:bodyPr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3AE16AC8-F0E9-0945-DC9D-1FDD6DDBA25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4166" r="23588"/>
          <a:stretch/>
        </p:blipFill>
        <p:spPr>
          <a:xfrm>
            <a:off x="6910741" y="0"/>
            <a:ext cx="5281259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056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image - fl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A parking lot full of cars&#10;&#10;Description automatically generated">
            <a:extLst>
              <a:ext uri="{FF2B5EF4-FFF2-40B4-BE49-F238E27FC236}">
                <a16:creationId xmlns:a16="http://schemas.microsoft.com/office/drawing/2014/main" id="{CEA764DA-E219-A6B6-3045-9704CCFB621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b="1687"/>
          <a:stretch/>
        </p:blipFill>
        <p:spPr>
          <a:xfrm>
            <a:off x="461818" y="314206"/>
            <a:ext cx="11268364" cy="62295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955B4B3-0D80-CEF3-6929-6347424C844C}"/>
              </a:ext>
            </a:extLst>
          </p:cNvPr>
          <p:cNvSpPr/>
          <p:nvPr userDrawn="1"/>
        </p:nvSpPr>
        <p:spPr>
          <a:xfrm>
            <a:off x="461818" y="314206"/>
            <a:ext cx="11268074" cy="6229588"/>
          </a:xfrm>
          <a:prstGeom prst="rect">
            <a:avLst/>
          </a:prstGeom>
          <a:gradFill flip="none" rotWithShape="1">
            <a:gsLst>
              <a:gs pos="30000">
                <a:schemeClr val="tx2"/>
              </a:gs>
              <a:gs pos="100000">
                <a:schemeClr val="tx2">
                  <a:alpha val="0"/>
                </a:schemeClr>
              </a:gs>
            </a:gsLst>
            <a:lin ang="18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CFC5B1E2-FBB9-769B-85F2-AE335FC08C4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45" y="1157559"/>
            <a:ext cx="2262473" cy="354454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8B340FF9-B34E-6E7C-7CD6-42C3EBF447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0" y="4653879"/>
            <a:ext cx="7299465" cy="738664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4976C67-1ED9-0935-91EF-CEB8E85B24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771" y="4153731"/>
            <a:ext cx="6192758" cy="369332"/>
          </a:xfrm>
          <a:noFill/>
        </p:spPr>
        <p:txBody>
          <a:bodyPr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71941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image - roa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winding road in a valley&#10;&#10;Description automatically generated">
            <a:extLst>
              <a:ext uri="{FF2B5EF4-FFF2-40B4-BE49-F238E27FC236}">
                <a16:creationId xmlns:a16="http://schemas.microsoft.com/office/drawing/2014/main" id="{9FC6A6C9-BE73-A013-6530-520577412A8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3666" b="22571"/>
          <a:stretch/>
        </p:blipFill>
        <p:spPr>
          <a:xfrm>
            <a:off x="461815" y="309588"/>
            <a:ext cx="11268362" cy="62295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955B4B3-0D80-CEF3-6929-6347424C844C}"/>
              </a:ext>
            </a:extLst>
          </p:cNvPr>
          <p:cNvSpPr/>
          <p:nvPr userDrawn="1"/>
        </p:nvSpPr>
        <p:spPr>
          <a:xfrm>
            <a:off x="461817" y="314206"/>
            <a:ext cx="11268363" cy="6229588"/>
          </a:xfrm>
          <a:prstGeom prst="rect">
            <a:avLst/>
          </a:prstGeom>
          <a:gradFill flip="none" rotWithShape="1">
            <a:gsLst>
              <a:gs pos="30000">
                <a:schemeClr val="tx2"/>
              </a:gs>
              <a:gs pos="100000">
                <a:schemeClr val="tx2">
                  <a:alpha val="0"/>
                </a:schemeClr>
              </a:gs>
            </a:gsLst>
            <a:lin ang="18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0C23A2E-7F93-0E77-9CF0-D22CAC76569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45" y="1157559"/>
            <a:ext cx="2262473" cy="354454"/>
          </a:xfrm>
          <a:prstGeom prst="rect">
            <a:avLst/>
          </a:prstGeom>
        </p:spPr>
      </p:pic>
      <p:sp>
        <p:nvSpPr>
          <p:cNvPr id="3" name="Titel 1">
            <a:extLst>
              <a:ext uri="{FF2B5EF4-FFF2-40B4-BE49-F238E27FC236}">
                <a16:creationId xmlns:a16="http://schemas.microsoft.com/office/drawing/2014/main" id="{697FCDFB-9DEB-ED98-6966-8A4EE2DC01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0" y="4653879"/>
            <a:ext cx="7299465" cy="738664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4" name="Ondertitel 2">
            <a:extLst>
              <a:ext uri="{FF2B5EF4-FFF2-40B4-BE49-F238E27FC236}">
                <a16:creationId xmlns:a16="http://schemas.microsoft.com/office/drawing/2014/main" id="{0615D438-E205-7749-7D35-E139346963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771" y="4153731"/>
            <a:ext cx="6192758" cy="369332"/>
          </a:xfrm>
          <a:noFill/>
        </p:spPr>
        <p:txBody>
          <a:bodyPr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75492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image - VA off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uilding with a parking lot and cars parked on the side&#10;&#10;Description automatically generated">
            <a:extLst>
              <a:ext uri="{FF2B5EF4-FFF2-40B4-BE49-F238E27FC236}">
                <a16:creationId xmlns:a16="http://schemas.microsoft.com/office/drawing/2014/main" id="{0F18084B-6CE3-509F-8F25-CBC7FF57A1C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2717" r="11786" b="24058"/>
          <a:stretch/>
        </p:blipFill>
        <p:spPr>
          <a:xfrm>
            <a:off x="461817" y="314206"/>
            <a:ext cx="11268363" cy="62295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955B4B3-0D80-CEF3-6929-6347424C844C}"/>
              </a:ext>
            </a:extLst>
          </p:cNvPr>
          <p:cNvSpPr/>
          <p:nvPr userDrawn="1"/>
        </p:nvSpPr>
        <p:spPr>
          <a:xfrm>
            <a:off x="461817" y="314206"/>
            <a:ext cx="11268363" cy="6229588"/>
          </a:xfrm>
          <a:prstGeom prst="rect">
            <a:avLst/>
          </a:prstGeom>
          <a:gradFill flip="none" rotWithShape="1">
            <a:gsLst>
              <a:gs pos="30000">
                <a:schemeClr val="tx2"/>
              </a:gs>
              <a:gs pos="100000">
                <a:schemeClr val="tx2">
                  <a:alpha val="0"/>
                </a:schemeClr>
              </a:gs>
            </a:gsLst>
            <a:lin ang="18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47791E3-CAA4-3409-1597-24D3E2784A3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45" y="1157559"/>
            <a:ext cx="2262473" cy="354454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A2FCC6D7-0B29-7037-7E6E-66A627A794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0" y="4653879"/>
            <a:ext cx="7299465" cy="738664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5" name="Ondertitel 2">
            <a:extLst>
              <a:ext uri="{FF2B5EF4-FFF2-40B4-BE49-F238E27FC236}">
                <a16:creationId xmlns:a16="http://schemas.microsoft.com/office/drawing/2014/main" id="{AF8E2ECB-BE21-87BC-83CF-CA5C0EE7EB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771" y="4153731"/>
            <a:ext cx="6192758" cy="369332"/>
          </a:xfrm>
          <a:noFill/>
        </p:spPr>
        <p:txBody>
          <a:bodyPr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52621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image - offi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18084B-6CE3-509F-8F25-CBC7FF57A1C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8557" b="8557"/>
          <a:stretch/>
        </p:blipFill>
        <p:spPr>
          <a:xfrm flipH="1">
            <a:off x="461817" y="314206"/>
            <a:ext cx="11268363" cy="622958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955B4B3-0D80-CEF3-6929-6347424C844C}"/>
              </a:ext>
            </a:extLst>
          </p:cNvPr>
          <p:cNvSpPr/>
          <p:nvPr userDrawn="1"/>
        </p:nvSpPr>
        <p:spPr>
          <a:xfrm>
            <a:off x="461817" y="314206"/>
            <a:ext cx="11268363" cy="6229588"/>
          </a:xfrm>
          <a:prstGeom prst="rect">
            <a:avLst/>
          </a:prstGeom>
          <a:gradFill flip="none" rotWithShape="1">
            <a:gsLst>
              <a:gs pos="30000">
                <a:schemeClr val="tx2"/>
              </a:gs>
              <a:gs pos="100000">
                <a:schemeClr val="tx2">
                  <a:alpha val="0"/>
                </a:schemeClr>
              </a:gs>
            </a:gsLst>
            <a:lin ang="180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47791E3-CAA4-3409-1597-24D3E2784A3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42545" y="1157559"/>
            <a:ext cx="2262473" cy="354454"/>
          </a:xfrm>
          <a:prstGeom prst="rect">
            <a:avLst/>
          </a:prstGeom>
        </p:spPr>
      </p:pic>
      <p:sp>
        <p:nvSpPr>
          <p:cNvPr id="4" name="Titel 1">
            <a:extLst>
              <a:ext uri="{FF2B5EF4-FFF2-40B4-BE49-F238E27FC236}">
                <a16:creationId xmlns:a16="http://schemas.microsoft.com/office/drawing/2014/main" id="{A2FCC6D7-0B29-7037-7E6E-66A627A794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0" y="4653879"/>
            <a:ext cx="7299465" cy="738664"/>
          </a:xfrm>
        </p:spPr>
        <p:txBody>
          <a:bodyPr vert="horz" wrap="square" lIns="0" tIns="0" rIns="0" bIns="0" rtlCol="0" anchor="t">
            <a:spAutoFit/>
          </a:bodyPr>
          <a:lstStyle>
            <a:lvl1pPr>
              <a:defRPr lang="en-US" sz="48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5" name="Ondertitel 2">
            <a:extLst>
              <a:ext uri="{FF2B5EF4-FFF2-40B4-BE49-F238E27FC236}">
                <a16:creationId xmlns:a16="http://schemas.microsoft.com/office/drawing/2014/main" id="{AF8E2ECB-BE21-87BC-83CF-CA5C0EE7EB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771" y="4153731"/>
            <a:ext cx="6192758" cy="369332"/>
          </a:xfrm>
          <a:noFill/>
        </p:spPr>
        <p:txBody>
          <a:bodyPr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4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65339414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4325BFC-FA0F-8E6E-37E4-DE8B6060CCE5}"/>
              </a:ext>
            </a:extLst>
          </p:cNvPr>
          <p:cNvSpPr/>
          <p:nvPr userDrawn="1"/>
        </p:nvSpPr>
        <p:spPr>
          <a:xfrm>
            <a:off x="461818" y="766788"/>
            <a:ext cx="11268364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2" name="Title 5">
            <a:extLst>
              <a:ext uri="{FF2B5EF4-FFF2-40B4-BE49-F238E27FC236}">
                <a16:creationId xmlns:a16="http://schemas.microsoft.com/office/drawing/2014/main" id="{10715411-D4AF-0595-E749-C47280ACE8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6613" y="3346809"/>
            <a:ext cx="9146739" cy="686406"/>
          </a:xfrm>
        </p:spPr>
        <p:txBody>
          <a:bodyPr wrap="square">
            <a:sp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8282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itle w/ 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E412C4D-0F9B-E0B2-476F-DF8B38522FDD}"/>
              </a:ext>
            </a:extLst>
          </p:cNvPr>
          <p:cNvSpPr/>
          <p:nvPr userDrawn="1"/>
        </p:nvSpPr>
        <p:spPr>
          <a:xfrm>
            <a:off x="461818" y="766788"/>
            <a:ext cx="11268364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36613" y="3582988"/>
            <a:ext cx="9091321" cy="553998"/>
          </a:xfrm>
        </p:spPr>
        <p:txBody>
          <a:bodyPr vert="horz" lIns="0" tIns="0" rIns="0" bIns="0" rtlCol="0" anchor="t">
            <a:spAutoFit/>
          </a:bodyPr>
          <a:lstStyle>
            <a:lvl1pPr>
              <a:lnSpc>
                <a:spcPct val="120000"/>
              </a:lnSpc>
              <a:defRPr lang="en-US" sz="36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836613" y="3121223"/>
            <a:ext cx="6523611" cy="307777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62462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itle w/ subtitle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F77366B-AE83-3496-DD11-F02BBCBD0AB3}"/>
              </a:ext>
            </a:extLst>
          </p:cNvPr>
          <p:cNvSpPr/>
          <p:nvPr userDrawn="1"/>
        </p:nvSpPr>
        <p:spPr>
          <a:xfrm>
            <a:off x="461818" y="766788"/>
            <a:ext cx="11268364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836613" y="3136014"/>
            <a:ext cx="9091321" cy="553998"/>
          </a:xfrm>
        </p:spPr>
        <p:txBody>
          <a:bodyPr vert="horz" lIns="0" tIns="0" rIns="0" bIns="0" rtlCol="0" anchor="b">
            <a:spAutoFit/>
          </a:bodyPr>
          <a:lstStyle>
            <a:lvl1pPr>
              <a:lnSpc>
                <a:spcPct val="120000"/>
              </a:lnSpc>
              <a:defRPr lang="en-US" sz="36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836613" y="3803475"/>
            <a:ext cx="6523611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57427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itle w/ subtitle &amp;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9D99880-8D01-39B3-CEBC-F05B4F62D553}"/>
              </a:ext>
            </a:extLst>
          </p:cNvPr>
          <p:cNvSpPr/>
          <p:nvPr userDrawn="1"/>
        </p:nvSpPr>
        <p:spPr>
          <a:xfrm>
            <a:off x="461818" y="766788"/>
            <a:ext cx="11268364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2" name="Ondertitel 2">
            <a:extLst>
              <a:ext uri="{FF2B5EF4-FFF2-40B4-BE49-F238E27FC236}">
                <a16:creationId xmlns:a16="http://schemas.microsoft.com/office/drawing/2014/main" id="{ACE3C8E5-BD27-E83E-0918-AC6FADE2E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7771" y="1236184"/>
            <a:ext cx="6412774" cy="307777"/>
          </a:xfrm>
          <a:prstGeom prst="rect">
            <a:avLst/>
          </a:prstGeom>
          <a:noFill/>
        </p:spPr>
        <p:txBody>
          <a:bodyPr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F6CDCB18-294B-5F58-608B-189ADFEB59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6613" y="2751826"/>
            <a:ext cx="9294521" cy="3565848"/>
          </a:xfrm>
          <a:prstGeom prst="rect">
            <a:avLst/>
          </a:prstGeom>
        </p:spPr>
        <p:txBody>
          <a:bodyPr lIns="0"/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8CD7DDBA-BF40-560E-81A3-AA6F98B33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0" y="1694532"/>
            <a:ext cx="9294521" cy="492443"/>
          </a:xfrm>
        </p:spPr>
        <p:txBody>
          <a:bodyPr vert="horz" lIns="0" tIns="0" rIns="0" bIns="0" rtlCol="0" anchor="t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273783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title w/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EC1A5F-94B2-2834-5955-6BD056C0C8D9}"/>
              </a:ext>
            </a:extLst>
          </p:cNvPr>
          <p:cNvSpPr/>
          <p:nvPr userDrawn="1"/>
        </p:nvSpPr>
        <p:spPr>
          <a:xfrm>
            <a:off x="461818" y="766788"/>
            <a:ext cx="11268364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FF8E8F24-B13E-51CF-7D86-E3CE1A05D4D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5455" y="2221175"/>
            <a:ext cx="9294521" cy="4050316"/>
          </a:xfrm>
          <a:prstGeom prst="rect">
            <a:avLst/>
          </a:prstGeom>
        </p:spPr>
        <p:txBody>
          <a:bodyPr lIns="0"/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10" name="Titel 1">
            <a:extLst>
              <a:ext uri="{FF2B5EF4-FFF2-40B4-BE49-F238E27FC236}">
                <a16:creationId xmlns:a16="http://schemas.microsoft.com/office/drawing/2014/main" id="{BBD48701-57BB-DE71-68DD-0899094FE1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6612" y="1336004"/>
            <a:ext cx="9293345" cy="492443"/>
          </a:xfrm>
        </p:spPr>
        <p:txBody>
          <a:bodyPr vert="horz" wrap="square" lIns="0" tIns="0" rIns="0" bIns="0" rtlCol="0" anchor="b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8545452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2 column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DB8D899-9CBE-7053-DF3D-5D4CA1A58D89}"/>
              </a:ext>
            </a:extLst>
          </p:cNvPr>
          <p:cNvSpPr/>
          <p:nvPr userDrawn="1"/>
        </p:nvSpPr>
        <p:spPr>
          <a:xfrm>
            <a:off x="461818" y="766788"/>
            <a:ext cx="11268364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AA06ADB1-DFB6-7CD3-2836-CA64B58AEF2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6614" y="2235200"/>
            <a:ext cx="4973060" cy="4036291"/>
          </a:xfrm>
          <a:prstGeom prst="rect">
            <a:avLst/>
          </a:prstGeom>
        </p:spPr>
        <p:txBody>
          <a:bodyPr lIns="0"/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BBE54AF7-7D9B-9659-5D7D-F20379A7F6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0" y="1314848"/>
            <a:ext cx="9294521" cy="492443"/>
          </a:xfrm>
        </p:spPr>
        <p:txBody>
          <a:bodyPr vert="horz" lIns="0" tIns="0" rIns="0" bIns="0" rtlCol="0" anchor="t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bg1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8EC9280F-7D27-13AD-C856-8642D189A23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83398" y="2235200"/>
            <a:ext cx="4973060" cy="4036291"/>
          </a:xfrm>
          <a:prstGeom prst="rect">
            <a:avLst/>
          </a:prstGeom>
        </p:spPr>
        <p:txBody>
          <a:bodyPr lIns="0"/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4136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horizont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8248DFA-E115-8037-A3C5-2029AC4564A2}"/>
              </a:ext>
            </a:extLst>
          </p:cNvPr>
          <p:cNvSpPr/>
          <p:nvPr userDrawn="1"/>
        </p:nvSpPr>
        <p:spPr>
          <a:xfrm>
            <a:off x="461818" y="766788"/>
            <a:ext cx="11268364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9" name="Title 5">
            <a:extLst>
              <a:ext uri="{FF2B5EF4-FFF2-40B4-BE49-F238E27FC236}">
                <a16:creationId xmlns:a16="http://schemas.microsoft.com/office/drawing/2014/main" id="{93B64BCC-45F8-FE34-4215-ABD793D1D6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7771" y="3463336"/>
            <a:ext cx="4407090" cy="549125"/>
          </a:xfrm>
        </p:spPr>
        <p:txBody>
          <a:bodyPr>
            <a:sp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A71E06F-C249-3932-C319-ECA5BF3497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620812" y="1197814"/>
            <a:ext cx="5591321" cy="5056910"/>
          </a:xfrm>
          <a:prstGeom prst="rect">
            <a:avLst/>
          </a:prstGeom>
        </p:spPr>
        <p:txBody>
          <a:bodyPr anchor="ctr"/>
          <a:lstStyle>
            <a:lvl1pPr marL="2857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43847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imag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503FAE6-AC6C-7BD3-8A25-02E79605E535}"/>
              </a:ext>
            </a:extLst>
          </p:cNvPr>
          <p:cNvSpPr/>
          <p:nvPr userDrawn="1"/>
        </p:nvSpPr>
        <p:spPr>
          <a:xfrm>
            <a:off x="6096000" y="766788"/>
            <a:ext cx="5634182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9B029FB0-EEFD-C060-E8FB-45E7830FCF5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61818" y="766787"/>
            <a:ext cx="5634181" cy="5846449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284AE55C-021C-08A4-1F42-183AC5A88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99253" y="1777944"/>
            <a:ext cx="4916891" cy="480516"/>
          </a:xfrm>
        </p:spPr>
        <p:txBody>
          <a:bodyPr wrap="square" anchor="b">
            <a:sp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E7644297-96E7-D4E4-0DED-1292E451C9E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499254" y="2558473"/>
            <a:ext cx="4916891" cy="3805382"/>
          </a:xfrm>
          <a:prstGeom prst="rect">
            <a:avLst/>
          </a:prstGeom>
        </p:spPr>
        <p:txBody>
          <a:bodyPr lIns="0" anchor="t"/>
          <a:lstStyle>
            <a:lvl1pPr marL="0" indent="0">
              <a:buClr>
                <a:schemeClr val="accent3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02974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 image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38F2AAF-6033-58F9-9888-A5B490A2DA1D}"/>
              </a:ext>
            </a:extLst>
          </p:cNvPr>
          <p:cNvSpPr/>
          <p:nvPr userDrawn="1"/>
        </p:nvSpPr>
        <p:spPr>
          <a:xfrm>
            <a:off x="461818" y="6090494"/>
            <a:ext cx="11268364" cy="153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03FAE6-AC6C-7BD3-8A25-02E79605E535}"/>
              </a:ext>
            </a:extLst>
          </p:cNvPr>
          <p:cNvSpPr/>
          <p:nvPr userDrawn="1"/>
        </p:nvSpPr>
        <p:spPr>
          <a:xfrm>
            <a:off x="461818" y="766788"/>
            <a:ext cx="5634182" cy="584644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3" name="Picture Placeholder 5">
            <a:extLst>
              <a:ext uri="{FF2B5EF4-FFF2-40B4-BE49-F238E27FC236}">
                <a16:creationId xmlns:a16="http://schemas.microsoft.com/office/drawing/2014/main" id="{9B029FB0-EEFD-C060-E8FB-45E7830FCF5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096000" y="766787"/>
            <a:ext cx="5634181" cy="5846449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E3677025-5664-B1E1-AA97-35E1E9584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0463" y="1777944"/>
            <a:ext cx="4916891" cy="480516"/>
          </a:xfrm>
        </p:spPr>
        <p:txBody>
          <a:bodyPr wrap="square" anchor="b">
            <a:sp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6ADDA46-3C7F-CFA9-2B67-2C4E5C3B5EE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20464" y="2558473"/>
            <a:ext cx="4916891" cy="3805382"/>
          </a:xfrm>
          <a:prstGeom prst="rect">
            <a:avLst/>
          </a:prstGeom>
        </p:spPr>
        <p:txBody>
          <a:bodyPr lIns="0" anchor="t"/>
          <a:lstStyle>
            <a:lvl1pPr marL="0" indent="0">
              <a:buClr>
                <a:schemeClr val="accent3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59162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ue_two-side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38F2AAF-6033-58F9-9888-A5B490A2DA1D}"/>
              </a:ext>
            </a:extLst>
          </p:cNvPr>
          <p:cNvSpPr/>
          <p:nvPr userDrawn="1"/>
        </p:nvSpPr>
        <p:spPr>
          <a:xfrm>
            <a:off x="461818" y="6090494"/>
            <a:ext cx="11268364" cy="1532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03FAE6-AC6C-7BD3-8A25-02E79605E535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4" name="Title 5">
            <a:extLst>
              <a:ext uri="{FF2B5EF4-FFF2-40B4-BE49-F238E27FC236}">
                <a16:creationId xmlns:a16="http://schemas.microsoft.com/office/drawing/2014/main" id="{E3677025-5664-B1E1-AA97-35E1E9584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7" y="1288353"/>
            <a:ext cx="5275538" cy="480516"/>
          </a:xfrm>
        </p:spPr>
        <p:txBody>
          <a:bodyPr wrap="square" anchor="b">
            <a:spAutoFit/>
          </a:bodyPr>
          <a:lstStyle>
            <a:lvl1pPr>
              <a:defRPr sz="28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6ADDA46-3C7F-CFA9-2B67-2C4E5C3B5EE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61818" y="1958109"/>
            <a:ext cx="5275538" cy="4405746"/>
          </a:xfrm>
          <a:prstGeom prst="rect">
            <a:avLst/>
          </a:prstGeom>
        </p:spPr>
        <p:txBody>
          <a:bodyPr lIns="0" anchor="t"/>
          <a:lstStyle>
            <a:lvl1pPr marL="0" indent="0">
              <a:buClr>
                <a:schemeClr val="accent3"/>
              </a:buClr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EF8F42C-5353-440E-D536-A5DCBC57BAF4}"/>
              </a:ext>
            </a:extLst>
          </p:cNvPr>
          <p:cNvCxnSpPr>
            <a:cxnSpLocks/>
          </p:cNvCxnSpPr>
          <p:nvPr userDrawn="1"/>
        </p:nvCxnSpPr>
        <p:spPr>
          <a:xfrm>
            <a:off x="466436" y="498751"/>
            <a:ext cx="5629564" cy="0"/>
          </a:xfrm>
          <a:prstGeom prst="line">
            <a:avLst/>
          </a:prstGeom>
          <a:ln w="25400">
            <a:solidFill>
              <a:schemeClr val="accent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jdelijke aanduiding voor tekst 2">
            <a:extLst>
              <a:ext uri="{FF2B5EF4-FFF2-40B4-BE49-F238E27FC236}">
                <a16:creationId xmlns:a16="http://schemas.microsoft.com/office/drawing/2014/main" id="{83B20F01-6825-B259-52F6-79CCDB4072F2}"/>
              </a:ext>
            </a:extLst>
          </p:cNvPr>
          <p:cNvSpPr txBox="1">
            <a:spLocks/>
          </p:cNvSpPr>
          <p:nvPr userDrawn="1"/>
        </p:nvSpPr>
        <p:spPr>
          <a:xfrm>
            <a:off x="466437" y="169353"/>
            <a:ext cx="5629564" cy="329398"/>
          </a:xfrm>
          <a:prstGeom prst="rect">
            <a:avLst/>
          </a:prstGeom>
          <a:noFill/>
        </p:spPr>
        <p:txBody>
          <a:bodyPr vert="horz" lIns="0" tIns="46800" rIns="90000" bIns="4680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1pPr>
            <a:lvl2pPr marL="177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28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2pPr>
            <a:lvl3pPr marL="355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4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3pPr>
            <a:lvl4pPr marL="5413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4pPr>
            <a:lvl5pPr marL="7191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schemeClr val="bg1"/>
                </a:solidFill>
              </a:rPr>
              <a:t>Van Ameyde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D3B216F1-DFC1-9C30-6F63-EB5988A10F4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6454644" y="1958109"/>
            <a:ext cx="5275538" cy="4405746"/>
          </a:xfrm>
          <a:prstGeom prst="rect">
            <a:avLst/>
          </a:prstGeom>
        </p:spPr>
        <p:txBody>
          <a:bodyPr lIns="0" anchor="t"/>
          <a:lstStyle>
            <a:lvl1pPr marL="0" indent="0">
              <a:buClr>
                <a:schemeClr val="accent3"/>
              </a:buClr>
              <a:buFont typeface="Arial" panose="020B0604020202020204" pitchFamily="34" charset="0"/>
              <a:buNone/>
              <a:defRPr sz="1800">
                <a:solidFill>
                  <a:schemeClr val="tx2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0547F429-CBBD-1646-556A-44A3233A98A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454644" y="1288353"/>
            <a:ext cx="5275538" cy="480516"/>
          </a:xfrm>
          <a:prstGeom prst="rect">
            <a:avLst/>
          </a:prstGeom>
        </p:spPr>
        <p:txBody>
          <a:bodyPr lIns="0" anchor="t"/>
          <a:lstStyle>
            <a:lvl1pPr marL="0" indent="0">
              <a:buClr>
                <a:schemeClr val="accent3"/>
              </a:buClr>
              <a:buFont typeface="Arial" panose="020B0604020202020204" pitchFamily="34" charset="0"/>
              <a:buNone/>
              <a:defRPr sz="28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75200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5">
            <a:extLst>
              <a:ext uri="{FF2B5EF4-FFF2-40B4-BE49-F238E27FC236}">
                <a16:creationId xmlns:a16="http://schemas.microsoft.com/office/drawing/2014/main" id="{10715411-D4AF-0595-E749-C47280ACE8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8" y="3249411"/>
            <a:ext cx="8312727" cy="617798"/>
          </a:xfrm>
        </p:spPr>
        <p:txBody>
          <a:bodyPr wrap="square">
            <a:sp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38359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/ sub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461818" y="3642153"/>
            <a:ext cx="9522691" cy="615553"/>
          </a:xfr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120000"/>
              </a:lnSpc>
              <a:defRPr lang="en-US" sz="40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461818" y="3195114"/>
            <a:ext cx="6622473" cy="307777"/>
          </a:xfrm>
          <a:prstGeom prst="rect">
            <a:avLst/>
          </a:prstGeom>
          <a:noFill/>
        </p:spPr>
        <p:txBody>
          <a:bodyPr wrap="square"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8716409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/ subtitle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1">
            <a:extLst>
              <a:ext uri="{FF2B5EF4-FFF2-40B4-BE49-F238E27FC236}">
                <a16:creationId xmlns:a16="http://schemas.microsoft.com/office/drawing/2014/main" id="{67130985-B2EC-2F0A-EFB1-1A372B9BC8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8" y="3053592"/>
            <a:ext cx="9744364" cy="615553"/>
          </a:xfrm>
        </p:spPr>
        <p:txBody>
          <a:bodyPr lIns="0" tIns="0" rIns="0" bIns="0" anchor="b">
            <a:spAutoFit/>
          </a:bodyPr>
          <a:lstStyle>
            <a:lvl1pPr algn="l">
              <a:lnSpc>
                <a:spcPct val="100000"/>
              </a:lnSpc>
              <a:defRPr sz="4000" b="1" i="0" kern="0" baseline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r>
              <a:rPr lang="en-US" noProof="0" dirty="0"/>
              <a:t>Click to edit Master title style</a:t>
            </a:r>
          </a:p>
        </p:txBody>
      </p:sp>
      <p:sp>
        <p:nvSpPr>
          <p:cNvPr id="6" name="Ondertitel 2">
            <a:extLst>
              <a:ext uri="{FF2B5EF4-FFF2-40B4-BE49-F238E27FC236}">
                <a16:creationId xmlns:a16="http://schemas.microsoft.com/office/drawing/2014/main" id="{C8DF7C21-4394-BB4E-0695-1C2D24852B8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1818" y="3835399"/>
            <a:ext cx="9744364" cy="307777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kern="0" spc="0" baseline="0">
                <a:solidFill>
                  <a:schemeClr val="accent3"/>
                </a:solidFill>
                <a:latin typeface="Open Sans" pitchFamily="2" charset="0"/>
                <a:ea typeface="Open Sans" pitchFamily="2" charset="0"/>
                <a:cs typeface="Open Sans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780656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/ subtitle &amp;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ndertitel 2">
            <a:extLst>
              <a:ext uri="{FF2B5EF4-FFF2-40B4-BE49-F238E27FC236}">
                <a16:creationId xmlns:a16="http://schemas.microsoft.com/office/drawing/2014/main" id="{ACE3C8E5-BD27-E83E-0918-AC6FADE2E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2976" y="937366"/>
            <a:ext cx="6412774" cy="307777"/>
          </a:xfrm>
          <a:prstGeom prst="rect">
            <a:avLst/>
          </a:prstGeom>
          <a:noFill/>
        </p:spPr>
        <p:txBody>
          <a:bodyPr lIns="0" tIns="0" rIns="0" bIns="0" anchor="b">
            <a:sp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2000" kern="0" spc="0" baseline="0">
                <a:solidFill>
                  <a:schemeClr val="accent3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endParaRPr lang="en-US" noProof="0" dirty="0"/>
          </a:p>
        </p:txBody>
      </p:sp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F6CDCB18-294B-5F58-608B-189ADFEB59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1818" y="2262909"/>
            <a:ext cx="9587346" cy="4276436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8CD7DDBA-BF40-560E-81A3-AA6F98B33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975" y="1394361"/>
            <a:ext cx="9587346" cy="492443"/>
          </a:xfr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7184437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/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F6CDCB18-294B-5F58-608B-189ADFEB59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1818" y="1801090"/>
            <a:ext cx="9144000" cy="4664365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8CD7DDBA-BF40-560E-81A3-AA6F98B33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975" y="962102"/>
            <a:ext cx="9142843" cy="492443"/>
          </a:xfrm>
        </p:spPr>
        <p:txBody>
          <a:bodyPr vert="horz" wrap="square" lIns="0" tIns="0" rIns="0" bIns="0" rtlCol="0" anchor="b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976270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tex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6">
            <a:extLst>
              <a:ext uri="{FF2B5EF4-FFF2-40B4-BE49-F238E27FC236}">
                <a16:creationId xmlns:a16="http://schemas.microsoft.com/office/drawing/2014/main" id="{F6CDCB18-294B-5F58-608B-189ADFEB593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1818" y="1634836"/>
            <a:ext cx="5347856" cy="4710546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  <p:sp>
        <p:nvSpPr>
          <p:cNvPr id="8" name="Titel 1">
            <a:extLst>
              <a:ext uri="{FF2B5EF4-FFF2-40B4-BE49-F238E27FC236}">
                <a16:creationId xmlns:a16="http://schemas.microsoft.com/office/drawing/2014/main" id="{8CD7DDBA-BF40-560E-81A3-AA6F98B33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8" y="932184"/>
            <a:ext cx="9294521" cy="492443"/>
          </a:xfrm>
        </p:spPr>
        <p:txBody>
          <a:bodyPr vert="horz" lIns="0" tIns="0" rIns="0" bIns="0" rtlCol="0" anchor="b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2" name="Text Placeholder 6">
            <a:extLst>
              <a:ext uri="{FF2B5EF4-FFF2-40B4-BE49-F238E27FC236}">
                <a16:creationId xmlns:a16="http://schemas.microsoft.com/office/drawing/2014/main" id="{7EA94563-FD7D-62ED-E5F6-E32983C959D4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83398" y="1634836"/>
            <a:ext cx="5446784" cy="4710546"/>
          </a:xfrm>
          <a:prstGeom prst="rect">
            <a:avLst/>
          </a:prstGeom>
        </p:spPr>
        <p:txBody>
          <a:bodyPr/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91886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orizont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>
            <a:extLst>
              <a:ext uri="{FF2B5EF4-FFF2-40B4-BE49-F238E27FC236}">
                <a16:creationId xmlns:a16="http://schemas.microsoft.com/office/drawing/2014/main" id="{93B64BCC-45F8-FE34-4215-ABD793D1D6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7" y="3429000"/>
            <a:ext cx="4895273" cy="492443"/>
          </a:xfrm>
        </p:spPr>
        <p:txBody>
          <a:bodyPr wrap="square">
            <a:sp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A71E06F-C249-3932-C319-ECA5BF3497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96000" y="849745"/>
            <a:ext cx="5591321" cy="5597237"/>
          </a:xfrm>
          <a:prstGeom prst="rect">
            <a:avLst/>
          </a:prstGeom>
        </p:spPr>
        <p:txBody>
          <a:bodyPr anchor="ctr"/>
          <a:lstStyle>
            <a:lvl1pPr marL="285750" indent="-285750">
              <a:buClr>
                <a:schemeClr val="accent3"/>
              </a:buClr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28222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e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5">
            <a:extLst>
              <a:ext uri="{FF2B5EF4-FFF2-40B4-BE49-F238E27FC236}">
                <a16:creationId xmlns:a16="http://schemas.microsoft.com/office/drawing/2014/main" id="{93B64BCC-45F8-FE34-4215-ABD793D1D6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9" y="1608998"/>
            <a:ext cx="5629564" cy="492443"/>
          </a:xfrm>
        </p:spPr>
        <p:txBody>
          <a:bodyPr wrap="square" anchor="b">
            <a:sp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A71E06F-C249-3932-C319-ECA5BF34979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096000" y="2447635"/>
            <a:ext cx="5634182" cy="4082473"/>
          </a:xfrm>
          <a:prstGeom prst="rect">
            <a:avLst/>
          </a:prstGeom>
        </p:spPr>
        <p:txBody>
          <a:bodyPr anchor="t"/>
          <a:lstStyle>
            <a:lvl1pPr marL="0" indent="0">
              <a:buClr>
                <a:schemeClr val="accent3"/>
              </a:buClr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9B029FB0-EEFD-C060-E8FB-45E7830FCF50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61818" y="912175"/>
            <a:ext cx="4922982" cy="5617934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9829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righ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4E98D27D-BD88-18D6-979F-F9BB947311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8" y="1608998"/>
            <a:ext cx="6031346" cy="492443"/>
          </a:xfrm>
        </p:spPr>
        <p:txBody>
          <a:bodyPr wrap="square" anchor="b">
            <a:spAutoFit/>
          </a:bodyPr>
          <a:lstStyle>
            <a:lvl1pPr>
              <a:defRPr sz="3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0FAC7F0-DC10-B560-3869-D1D4C00E09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61819" y="2447636"/>
            <a:ext cx="6031345" cy="4082472"/>
          </a:xfrm>
          <a:prstGeom prst="rect">
            <a:avLst/>
          </a:prstGeom>
        </p:spPr>
        <p:txBody>
          <a:bodyPr anchor="t"/>
          <a:lstStyle>
            <a:lvl1pPr marL="0" indent="0">
              <a:buClr>
                <a:schemeClr val="accent3"/>
              </a:buClr>
              <a:buFont typeface="Arial" panose="020B0604020202020204" pitchFamily="34" charset="0"/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0" name="Picture Placeholder 5">
            <a:extLst>
              <a:ext uri="{FF2B5EF4-FFF2-40B4-BE49-F238E27FC236}">
                <a16:creationId xmlns:a16="http://schemas.microsoft.com/office/drawing/2014/main" id="{8DEB4AF2-B9F3-69A8-59DF-8A997457210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807199" y="720603"/>
            <a:ext cx="4922982" cy="580950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70644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blo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80A143-09BD-9C6E-08ED-6ACC93B34EEF}"/>
              </a:ext>
            </a:extLst>
          </p:cNvPr>
          <p:cNvSpPr/>
          <p:nvPr userDrawn="1"/>
        </p:nvSpPr>
        <p:spPr>
          <a:xfrm>
            <a:off x="4230812" y="2636692"/>
            <a:ext cx="3731211" cy="379643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1ECC79A-890D-A009-A255-5F3A15284BEF}"/>
              </a:ext>
            </a:extLst>
          </p:cNvPr>
          <p:cNvSpPr/>
          <p:nvPr userDrawn="1"/>
        </p:nvSpPr>
        <p:spPr>
          <a:xfrm>
            <a:off x="7962021" y="2636692"/>
            <a:ext cx="3731211" cy="37964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4F799C-ACE3-F764-B155-EC13FD2CF2EF}"/>
              </a:ext>
            </a:extLst>
          </p:cNvPr>
          <p:cNvSpPr/>
          <p:nvPr userDrawn="1"/>
        </p:nvSpPr>
        <p:spPr>
          <a:xfrm>
            <a:off x="498768" y="2636692"/>
            <a:ext cx="3731211" cy="37964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21" name="Text Placeholder 17">
            <a:extLst>
              <a:ext uri="{FF2B5EF4-FFF2-40B4-BE49-F238E27FC236}">
                <a16:creationId xmlns:a16="http://schemas.microsoft.com/office/drawing/2014/main" id="{1555230B-FA28-8690-4966-087A31D0EEF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351709" y="3024294"/>
            <a:ext cx="2952664" cy="809412"/>
          </a:xfrm>
          <a:prstGeom prst="rect">
            <a:avLst/>
          </a:prstGeom>
        </p:spPr>
        <p:txBody>
          <a:bodyPr anchor="ctr"/>
          <a:lstStyle>
            <a:lvl1pPr>
              <a:defRPr sz="18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1846707D-51F6-4711-0DEA-DA2F7AE1361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618838" y="3024294"/>
            <a:ext cx="2952664" cy="809412"/>
          </a:xfrm>
          <a:prstGeom prst="rect">
            <a:avLst/>
          </a:prstGeom>
        </p:spPr>
        <p:txBody>
          <a:bodyPr anchor="ctr"/>
          <a:lstStyle>
            <a:lvl1pPr>
              <a:defRPr sz="18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EA85FA67-F563-101E-BDAD-E1F8336153D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87627" y="3024294"/>
            <a:ext cx="2952664" cy="809412"/>
          </a:xfrm>
          <a:prstGeom prst="rect">
            <a:avLst/>
          </a:prstGeom>
        </p:spPr>
        <p:txBody>
          <a:bodyPr anchor="ctr"/>
          <a:lstStyle>
            <a:lvl1pPr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1CAEA07C-79CA-B3A3-30E9-815F1812D5F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87626" y="4010422"/>
            <a:ext cx="2951830" cy="2159469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2818163E-77C1-87A3-5792-18BD7122C71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618835" y="4010422"/>
            <a:ext cx="2951830" cy="2159469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2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2" name="Text Placeholder 26">
            <a:extLst>
              <a:ext uri="{FF2B5EF4-FFF2-40B4-BE49-F238E27FC236}">
                <a16:creationId xmlns:a16="http://schemas.microsoft.com/office/drawing/2014/main" id="{5528C761-82EC-5A96-8A06-85270CE91D43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8351711" y="4010422"/>
            <a:ext cx="2951830" cy="2159469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2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D2ABC5-885E-8653-48F4-408F1C9C08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8" y="1107432"/>
            <a:ext cx="8183418" cy="945650"/>
          </a:xfrm>
        </p:spPr>
        <p:txBody>
          <a:bodyPr anchor="ctr">
            <a:normAutofit/>
          </a:bodyPr>
          <a:lstStyle>
            <a:lvl1pPr>
              <a:defRPr sz="32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3358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locks w/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E80A143-09BD-9C6E-08ED-6ACC93B34EEF}"/>
              </a:ext>
            </a:extLst>
          </p:cNvPr>
          <p:cNvSpPr/>
          <p:nvPr userDrawn="1"/>
        </p:nvSpPr>
        <p:spPr>
          <a:xfrm>
            <a:off x="6156181" y="2581274"/>
            <a:ext cx="5534552" cy="379643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44F799C-ACE3-F764-B155-EC13FD2CF2EF}"/>
              </a:ext>
            </a:extLst>
          </p:cNvPr>
          <p:cNvSpPr/>
          <p:nvPr userDrawn="1"/>
        </p:nvSpPr>
        <p:spPr>
          <a:xfrm>
            <a:off x="498768" y="2581274"/>
            <a:ext cx="5657412" cy="37964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DDC77CE4-C6F0-2F31-D1F5-81A687D30C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8" y="1074441"/>
            <a:ext cx="8183418" cy="945650"/>
          </a:xfrm>
        </p:spPr>
        <p:txBody>
          <a:bodyPr anchor="ctr">
            <a:normAutofit/>
          </a:bodyPr>
          <a:lstStyle>
            <a:lvl1pPr>
              <a:defRPr sz="3200"/>
            </a:lvl1pPr>
          </a:lstStyle>
          <a:p>
            <a:endParaRPr lang="en-US" dirty="0"/>
          </a:p>
        </p:txBody>
      </p:sp>
      <p:sp>
        <p:nvSpPr>
          <p:cNvPr id="23" name="Text Placeholder 17">
            <a:extLst>
              <a:ext uri="{FF2B5EF4-FFF2-40B4-BE49-F238E27FC236}">
                <a16:creationId xmlns:a16="http://schemas.microsoft.com/office/drawing/2014/main" id="{1846707D-51F6-4711-0DEA-DA2F7AE1361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45040" y="3024294"/>
            <a:ext cx="4760681" cy="809412"/>
          </a:xfrm>
          <a:prstGeom prst="rect">
            <a:avLst/>
          </a:prstGeom>
        </p:spPr>
        <p:txBody>
          <a:bodyPr anchor="ctr"/>
          <a:lstStyle>
            <a:lvl1pPr>
              <a:defRPr sz="1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5" name="Text Placeholder 17">
            <a:extLst>
              <a:ext uri="{FF2B5EF4-FFF2-40B4-BE49-F238E27FC236}">
                <a16:creationId xmlns:a16="http://schemas.microsoft.com/office/drawing/2014/main" id="{EA85FA67-F563-101E-BDAD-E1F8336153D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87627" y="3024294"/>
            <a:ext cx="4815794" cy="809412"/>
          </a:xfrm>
          <a:prstGeom prst="rect">
            <a:avLst/>
          </a:prstGeom>
        </p:spPr>
        <p:txBody>
          <a:bodyPr anchor="ctr"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1CAEA07C-79CA-B3A3-30E9-815F1812D5F9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87626" y="4010422"/>
            <a:ext cx="4814434" cy="2062486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2818163E-77C1-87A3-5792-18BD7122C71B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45038" y="4010422"/>
            <a:ext cx="4759336" cy="2062486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2"/>
                </a:solidFill>
              </a:defRPr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5062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locks w/ ro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98EE03E-0A99-C52D-C0A6-2DAB49DB4414}"/>
              </a:ext>
            </a:extLst>
          </p:cNvPr>
          <p:cNvSpPr/>
          <p:nvPr userDrawn="1"/>
        </p:nvSpPr>
        <p:spPr>
          <a:xfrm>
            <a:off x="6156181" y="2581274"/>
            <a:ext cx="5534552" cy="379643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90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18EB470-62D3-D28A-080A-A8687BFC489E}"/>
              </a:ext>
            </a:extLst>
          </p:cNvPr>
          <p:cNvSpPr/>
          <p:nvPr userDrawn="1"/>
        </p:nvSpPr>
        <p:spPr>
          <a:xfrm>
            <a:off x="498768" y="2581274"/>
            <a:ext cx="5657412" cy="3796433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/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66EC3617-C86E-7DBB-24A0-BA98C7ED55F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545040" y="3024294"/>
            <a:ext cx="4760681" cy="809412"/>
          </a:xfrm>
          <a:prstGeom prst="rect">
            <a:avLst/>
          </a:prstGeom>
        </p:spPr>
        <p:txBody>
          <a:bodyPr anchor="ctr"/>
          <a:lstStyle>
            <a:lvl1pPr>
              <a:defRPr sz="1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1" name="Text Placeholder 17">
            <a:extLst>
              <a:ext uri="{FF2B5EF4-FFF2-40B4-BE49-F238E27FC236}">
                <a16:creationId xmlns:a16="http://schemas.microsoft.com/office/drawing/2014/main" id="{9BA29C59-413C-377F-EDAF-E0B47EB5AD1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87627" y="3024294"/>
            <a:ext cx="4815794" cy="809412"/>
          </a:xfrm>
          <a:prstGeom prst="rect">
            <a:avLst/>
          </a:prstGeom>
        </p:spPr>
        <p:txBody>
          <a:bodyPr anchor="ctr"/>
          <a:lstStyle>
            <a:lvl1pPr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subtitle</a:t>
            </a:r>
          </a:p>
        </p:txBody>
      </p:sp>
      <p:sp>
        <p:nvSpPr>
          <p:cNvPr id="12" name="Text Placeholder 26">
            <a:extLst>
              <a:ext uri="{FF2B5EF4-FFF2-40B4-BE49-F238E27FC236}">
                <a16:creationId xmlns:a16="http://schemas.microsoft.com/office/drawing/2014/main" id="{5690E839-52E5-0F0F-7BA2-86DE5FC5FCC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87626" y="4010422"/>
            <a:ext cx="4814434" cy="2062486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bg1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3" name="Text Placeholder 26">
            <a:extLst>
              <a:ext uri="{FF2B5EF4-FFF2-40B4-BE49-F238E27FC236}">
                <a16:creationId xmlns:a16="http://schemas.microsoft.com/office/drawing/2014/main" id="{6280B99C-A27F-2B31-E0BC-DED0F4E105EE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545038" y="4010422"/>
            <a:ext cx="4759336" cy="2062486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2"/>
                </a:solidFill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2E14E6DE-BCBD-C922-CB04-D1A3CB5BD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1818" y="1074441"/>
            <a:ext cx="8183418" cy="945650"/>
          </a:xfrm>
        </p:spPr>
        <p:txBody>
          <a:bodyPr anchor="ctr">
            <a:normAutofit/>
          </a:bodyPr>
          <a:lstStyle>
            <a:lvl1pPr>
              <a:defRPr sz="3200"/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256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/ text &amp; char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grafiek 6">
            <a:extLst>
              <a:ext uri="{FF2B5EF4-FFF2-40B4-BE49-F238E27FC236}">
                <a16:creationId xmlns:a16="http://schemas.microsoft.com/office/drawing/2014/main" id="{959C3AE6-BAF4-5EA0-09F0-00A5F8A7520B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6156180" y="1736436"/>
            <a:ext cx="5572414" cy="4802909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txBody>
          <a:bodyPr/>
          <a:lstStyle/>
          <a:p>
            <a:r>
              <a:rPr lang="en-US" dirty="0"/>
              <a:t>Click icon to add chart</a:t>
            </a:r>
            <a:endParaRPr lang="en-GB" dirty="0"/>
          </a:p>
        </p:txBody>
      </p:sp>
      <p:sp>
        <p:nvSpPr>
          <p:cNvPr id="4" name="Titel 1">
            <a:extLst>
              <a:ext uri="{FF2B5EF4-FFF2-40B4-BE49-F238E27FC236}">
                <a16:creationId xmlns:a16="http://schemas.microsoft.com/office/drawing/2014/main" id="{41CA6EF9-74BE-D678-E005-5FB024246A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975" y="871372"/>
            <a:ext cx="11265619" cy="492443"/>
          </a:xfrm>
        </p:spPr>
        <p:txBody>
          <a:bodyPr vert="horz" wrap="square" lIns="0" tIns="0" rIns="0" bIns="0" rtlCol="0" anchor="ctr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439BF0F2-39A1-C164-5369-2848E4CE93E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1818" y="1736436"/>
            <a:ext cx="5412509" cy="4802909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65924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/ text &amp; tab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able Placeholder 6">
            <a:extLst>
              <a:ext uri="{FF2B5EF4-FFF2-40B4-BE49-F238E27FC236}">
                <a16:creationId xmlns:a16="http://schemas.microsoft.com/office/drawing/2014/main" id="{6F1B89D4-B041-BF75-5C93-61AD0C17386D}"/>
              </a:ext>
            </a:extLst>
          </p:cNvPr>
          <p:cNvSpPr>
            <a:spLocks noGrp="1"/>
          </p:cNvSpPr>
          <p:nvPr>
            <p:ph type="tbl" sz="quarter" idx="16"/>
          </p:nvPr>
        </p:nvSpPr>
        <p:spPr>
          <a:xfrm>
            <a:off x="6156325" y="1736436"/>
            <a:ext cx="5572125" cy="4802909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Titel 1">
            <a:extLst>
              <a:ext uri="{FF2B5EF4-FFF2-40B4-BE49-F238E27FC236}">
                <a16:creationId xmlns:a16="http://schemas.microsoft.com/office/drawing/2014/main" id="{94EA25E3-6BA3-956B-C791-0888CE2900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975" y="929760"/>
            <a:ext cx="9142843" cy="492443"/>
          </a:xfrm>
        </p:spPr>
        <p:txBody>
          <a:bodyPr vert="horz" wrap="square" lIns="0" tIns="0" rIns="0" bIns="0" rtlCol="0" anchor="ctr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1AF5F13B-86C5-8E68-2D8B-1CCBA32C021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1818" y="1736436"/>
            <a:ext cx="5412509" cy="4802909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96021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w/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5FFD55DA-0731-EE80-E7CE-4A34725F8F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975" y="855869"/>
            <a:ext cx="11267062" cy="492443"/>
          </a:xfrm>
        </p:spPr>
        <p:txBody>
          <a:bodyPr vert="horz" wrap="square" lIns="0" tIns="0" rIns="0" bIns="0" rtlCol="0" anchor="ctr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BA45666-F59C-1EE6-0441-95130365CF31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61964" y="1588799"/>
            <a:ext cx="11268074" cy="4987491"/>
          </a:xfrm>
        </p:spPr>
        <p:txBody>
          <a:bodyPr/>
          <a:lstStyle/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8401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3695ECC-3CD5-62BE-150B-9B604F0B89B6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461963" y="711200"/>
            <a:ext cx="11268075" cy="5810250"/>
          </a:xfrm>
        </p:spPr>
        <p:txBody>
          <a:bodyPr/>
          <a:lstStyle/>
          <a:p>
            <a:pPr lvl="0"/>
            <a:r>
              <a:rPr lang="en-US" dirty="0"/>
              <a:t>Click icons to place content</a:t>
            </a:r>
          </a:p>
        </p:txBody>
      </p:sp>
    </p:spTree>
    <p:extLst>
      <p:ext uri="{BB962C8B-B14F-4D97-AF65-F5344CB8AC3E}">
        <p14:creationId xmlns:p14="http://schemas.microsoft.com/office/powerpoint/2010/main" val="12050125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 titl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>
            <a:extLst>
              <a:ext uri="{FF2B5EF4-FFF2-40B4-BE49-F238E27FC236}">
                <a16:creationId xmlns:a16="http://schemas.microsoft.com/office/drawing/2014/main" id="{EDB880D1-B95F-9762-C8F4-CC6EAD7758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975" y="855870"/>
            <a:ext cx="11267062" cy="492443"/>
          </a:xfrm>
        </p:spPr>
        <p:txBody>
          <a:bodyPr vert="horz" wrap="square" lIns="0" tIns="0" rIns="0" bIns="0" rtlCol="0" anchor="t">
            <a:spAutoFit/>
          </a:bodyPr>
          <a:lstStyle>
            <a:lvl1pPr>
              <a:lnSpc>
                <a:spcPct val="120000"/>
              </a:lnSpc>
              <a:defRPr lang="en-US" sz="3200" kern="0" baseline="0" noProof="0" dirty="0">
                <a:solidFill>
                  <a:schemeClr val="tx2"/>
                </a:solidFill>
                <a:cs typeface="Calibri" panose="020F0502020204030204" pitchFamily="34" charset="0"/>
              </a:defRPr>
            </a:lvl1pPr>
          </a:lstStyle>
          <a:p>
            <a:pPr lvl="0">
              <a:lnSpc>
                <a:spcPct val="100000"/>
              </a:lnSpc>
            </a:pP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38549928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pt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21543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creen v1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A92CB9B2-EA7B-7337-63E8-3142F051AC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7840" y="2514144"/>
            <a:ext cx="5568340" cy="1829711"/>
          </a:xfrm>
          <a:prstGeom prst="rect">
            <a:avLst/>
          </a:prstGeom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37ED2F9-3FB8-C860-93F3-7494DC0E171A}"/>
              </a:ext>
            </a:extLst>
          </p:cNvPr>
          <p:cNvCxnSpPr>
            <a:cxnSpLocks/>
          </p:cNvCxnSpPr>
          <p:nvPr userDrawn="1"/>
        </p:nvCxnSpPr>
        <p:spPr>
          <a:xfrm>
            <a:off x="6456218" y="2136753"/>
            <a:ext cx="0" cy="2584495"/>
          </a:xfrm>
          <a:prstGeom prst="line">
            <a:avLst/>
          </a:prstGeom>
          <a:ln w="25400">
            <a:solidFill>
              <a:schemeClr val="accent5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>
            <a:extLst>
              <a:ext uri="{FF2B5EF4-FFF2-40B4-BE49-F238E27FC236}">
                <a16:creationId xmlns:a16="http://schemas.microsoft.com/office/drawing/2014/main" id="{CB3A03AA-2C5F-818B-0C97-1626BEA12585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080425" y="2282451"/>
            <a:ext cx="4174012" cy="424732"/>
          </a:xfrm>
        </p:spPr>
        <p:txBody>
          <a:bodyPr anchor="ctr">
            <a:spAutoFit/>
          </a:bodyPr>
          <a:lstStyle>
            <a:lvl1pPr>
              <a:defRPr sz="2400"/>
            </a:lvl1pPr>
          </a:lstStyle>
          <a:p>
            <a:r>
              <a:rPr lang="en-US" dirty="0"/>
              <a:t>Thank you for listening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41156E6F-EB6E-F3CB-2423-ACD9A1D57F0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080426" y="4394738"/>
            <a:ext cx="228600" cy="228600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98F53BB3-E650-B77B-946B-4B4DBD6D36FD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090456" y="3518597"/>
            <a:ext cx="228600" cy="228600"/>
          </a:xfrm>
          <a:prstGeom prst="rect">
            <a:avLst/>
          </a:prstGeom>
        </p:spPr>
      </p:pic>
      <p:pic>
        <p:nvPicPr>
          <p:cNvPr id="19" name="Graphic 18">
            <a:extLst>
              <a:ext uri="{FF2B5EF4-FFF2-40B4-BE49-F238E27FC236}">
                <a16:creationId xmlns:a16="http://schemas.microsoft.com/office/drawing/2014/main" id="{7410B454-BF83-C387-753E-221E0181B29D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080426" y="3960766"/>
            <a:ext cx="228600" cy="228600"/>
          </a:xfrm>
          <a:prstGeom prst="rect">
            <a:avLst/>
          </a:prstGeom>
        </p:spPr>
      </p:pic>
      <p:sp>
        <p:nvSpPr>
          <p:cNvPr id="22" name="Text Placeholder 13">
            <a:extLst>
              <a:ext uri="{FF2B5EF4-FFF2-40B4-BE49-F238E27FC236}">
                <a16:creationId xmlns:a16="http://schemas.microsoft.com/office/drawing/2014/main" id="{8F0439BF-A9F3-1788-E06A-7BB06E89B37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080425" y="3011435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Place text here</a:t>
            </a:r>
          </a:p>
        </p:txBody>
      </p:sp>
      <p:sp>
        <p:nvSpPr>
          <p:cNvPr id="23" name="Text Placeholder 13">
            <a:extLst>
              <a:ext uri="{FF2B5EF4-FFF2-40B4-BE49-F238E27FC236}">
                <a16:creationId xmlns:a16="http://schemas.microsoft.com/office/drawing/2014/main" id="{676EABC1-ABFB-8CB9-F4E4-4DAD67A8041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51831" y="3484687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Website link</a:t>
            </a:r>
          </a:p>
        </p:txBody>
      </p:sp>
      <p:sp>
        <p:nvSpPr>
          <p:cNvPr id="24" name="Text Placeholder 13">
            <a:extLst>
              <a:ext uri="{FF2B5EF4-FFF2-40B4-BE49-F238E27FC236}">
                <a16:creationId xmlns:a16="http://schemas.microsoft.com/office/drawing/2014/main" id="{EBBC7966-559D-D2F3-27C0-1AC6D8D913BD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551831" y="3911127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LinkedIn name</a:t>
            </a:r>
          </a:p>
        </p:txBody>
      </p:sp>
      <p:sp>
        <p:nvSpPr>
          <p:cNvPr id="25" name="Text Placeholder 13">
            <a:extLst>
              <a:ext uri="{FF2B5EF4-FFF2-40B4-BE49-F238E27FC236}">
                <a16:creationId xmlns:a16="http://schemas.microsoft.com/office/drawing/2014/main" id="{40211272-92B3-AC13-2FA4-96744D90A63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51831" y="4364035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Add email address</a:t>
            </a:r>
          </a:p>
        </p:txBody>
      </p:sp>
    </p:spTree>
    <p:extLst>
      <p:ext uri="{BB962C8B-B14F-4D97-AF65-F5344CB8AC3E}">
        <p14:creationId xmlns:p14="http://schemas.microsoft.com/office/powerpoint/2010/main" val="399957088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creen v2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A92CB9B2-EA7B-7337-63E8-3142F051AC2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722532" y="2320506"/>
            <a:ext cx="6746936" cy="221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14287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creen v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455EF829-17A8-D53A-81BF-CB31BA0B460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50981" y="2320506"/>
            <a:ext cx="6746936" cy="2216988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A5188291-1159-38E4-4CED-518769977B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4166" r="23588"/>
          <a:stretch/>
        </p:blipFill>
        <p:spPr>
          <a:xfrm>
            <a:off x="6910741" y="0"/>
            <a:ext cx="5281259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8289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End screen v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black background with white text&#10;&#10;Description automatically generated">
            <a:extLst>
              <a:ext uri="{FF2B5EF4-FFF2-40B4-BE49-F238E27FC236}">
                <a16:creationId xmlns:a16="http://schemas.microsoft.com/office/drawing/2014/main" id="{FDCAA48D-DE14-FFB4-4101-BFDB4E3013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3724" y="5115464"/>
            <a:ext cx="3434812" cy="1128652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15DDC613-992D-4B3A-DDA1-A9EBF3C0E48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14166" r="23588"/>
          <a:stretch/>
        </p:blipFill>
        <p:spPr>
          <a:xfrm>
            <a:off x="6910741" y="0"/>
            <a:ext cx="5281259" cy="588645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7AC011C1-F8CE-E077-4FB9-12E644F4273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18170" y="1302368"/>
            <a:ext cx="5277829" cy="584775"/>
          </a:xfrm>
        </p:spPr>
        <p:txBody>
          <a:bodyPr wrap="square" lIns="0" anchor="b">
            <a:spAutoFit/>
          </a:bodyPr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 dirty="0"/>
              <a:t>Thank you for listening</a:t>
            </a: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01AFEC6-49E2-93F6-15AC-FFD6DD0CDC2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8171" y="3478009"/>
            <a:ext cx="228600" cy="228600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BDB05141-421B-6A23-594A-21FE2ED0F409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28201" y="2601868"/>
            <a:ext cx="228600" cy="228600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01541551-B141-E135-A8F9-CCB736A32C46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818171" y="3044037"/>
            <a:ext cx="228600" cy="228600"/>
          </a:xfrm>
          <a:prstGeom prst="rect">
            <a:avLst/>
          </a:prstGeom>
        </p:spPr>
      </p:pic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0F1C8C5D-7753-19E2-6776-C6513F0C301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18170" y="2094706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Place text here</a:t>
            </a:r>
          </a:p>
        </p:txBody>
      </p:sp>
      <p:sp>
        <p:nvSpPr>
          <p:cNvPr id="17" name="Text Placeholder 13">
            <a:extLst>
              <a:ext uri="{FF2B5EF4-FFF2-40B4-BE49-F238E27FC236}">
                <a16:creationId xmlns:a16="http://schemas.microsoft.com/office/drawing/2014/main" id="{8438DECA-E602-3E24-2C8F-5F3A264725C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289576" y="2567958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Website link</a:t>
            </a:r>
          </a:p>
        </p:txBody>
      </p:sp>
      <p:sp>
        <p:nvSpPr>
          <p:cNvPr id="19" name="Text Placeholder 13">
            <a:extLst>
              <a:ext uri="{FF2B5EF4-FFF2-40B4-BE49-F238E27FC236}">
                <a16:creationId xmlns:a16="http://schemas.microsoft.com/office/drawing/2014/main" id="{9028219C-8D7D-3BA2-9682-F1CC4FA23CB0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289576" y="2994398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LinkedIn name</a:t>
            </a:r>
          </a:p>
        </p:txBody>
      </p:sp>
      <p:sp>
        <p:nvSpPr>
          <p:cNvPr id="21" name="Text Placeholder 13">
            <a:extLst>
              <a:ext uri="{FF2B5EF4-FFF2-40B4-BE49-F238E27FC236}">
                <a16:creationId xmlns:a16="http://schemas.microsoft.com/office/drawing/2014/main" id="{ACFF3002-98D7-28FF-EFF9-91E7ED35D9A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89576" y="3447306"/>
            <a:ext cx="4335016" cy="366431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Add email address</a:t>
            </a:r>
          </a:p>
        </p:txBody>
      </p:sp>
    </p:spTree>
    <p:extLst>
      <p:ext uri="{BB962C8B-B14F-4D97-AF65-F5344CB8AC3E}">
        <p14:creationId xmlns:p14="http://schemas.microsoft.com/office/powerpoint/2010/main" val="4214014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0.sv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image" Target="../media/image9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slideLayout" Target="../slideLayouts/slideLayout40.xml"/><Relationship Id="rId3" Type="http://schemas.openxmlformats.org/officeDocument/2006/relationships/slideLayout" Target="../slideLayouts/slideLayout25.xml"/><Relationship Id="rId21" Type="http://schemas.openxmlformats.org/officeDocument/2006/relationships/image" Target="../media/image10.svg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20" Type="http://schemas.openxmlformats.org/officeDocument/2006/relationships/image" Target="../media/image9.pn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3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1950"/>
            <a:ext cx="10515600" cy="13255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noProof="0" dirty="0" err="1"/>
              <a:t>Klik</a:t>
            </a:r>
            <a:r>
              <a:rPr lang="en-US" noProof="0" dirty="0"/>
              <a:t> om de </a:t>
            </a:r>
            <a:r>
              <a:rPr lang="en-US" noProof="0" dirty="0" err="1"/>
              <a:t>stijl</a:t>
            </a:r>
            <a:r>
              <a:rPr lang="en-US" noProof="0" dirty="0"/>
              <a:t> te </a:t>
            </a:r>
            <a:r>
              <a:rPr lang="en-US" noProof="0" dirty="0" err="1"/>
              <a:t>bewerken</a:t>
            </a:r>
            <a:endParaRPr lang="en-US" noProof="0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024759"/>
          </a:xfrm>
          <a:prstGeom prst="rect">
            <a:avLst/>
          </a:prstGeom>
          <a:noFill/>
        </p:spPr>
        <p:txBody>
          <a:bodyPr vert="horz" lIns="90000" tIns="46800" rIns="90000" bIns="46800" rtlCol="0">
            <a:noAutofit/>
          </a:bodyPr>
          <a:lstStyle/>
          <a:p>
            <a:pPr lvl="0"/>
            <a:r>
              <a:rPr lang="en-US" noProof="0" dirty="0" err="1"/>
              <a:t>Klik</a:t>
            </a:r>
            <a:r>
              <a:rPr lang="en-US" noProof="0" dirty="0"/>
              <a:t> om de </a:t>
            </a:r>
            <a:r>
              <a:rPr lang="en-US" noProof="0" dirty="0" err="1"/>
              <a:t>modelstijlen</a:t>
            </a:r>
            <a:r>
              <a:rPr lang="en-US" noProof="0" dirty="0"/>
              <a:t> te </a:t>
            </a:r>
            <a:r>
              <a:rPr lang="en-US" noProof="0" dirty="0" err="1"/>
              <a:t>bewerken</a:t>
            </a:r>
            <a:endParaRPr lang="en-US" noProof="0" dirty="0"/>
          </a:p>
          <a:p>
            <a:pPr lvl="1"/>
            <a:r>
              <a:rPr lang="en-US" noProof="0" dirty="0" err="1"/>
              <a:t>Tweede</a:t>
            </a:r>
            <a:r>
              <a:rPr lang="en-US" noProof="0" dirty="0"/>
              <a:t> </a:t>
            </a:r>
            <a:r>
              <a:rPr lang="en-US" noProof="0" dirty="0" err="1"/>
              <a:t>niveau</a:t>
            </a:r>
            <a:endParaRPr lang="en-US" noProof="0" dirty="0"/>
          </a:p>
          <a:p>
            <a:pPr lvl="2"/>
            <a:r>
              <a:rPr lang="en-US" noProof="0" dirty="0" err="1"/>
              <a:t>Derde</a:t>
            </a:r>
            <a:r>
              <a:rPr lang="en-US" noProof="0" dirty="0"/>
              <a:t> </a:t>
            </a:r>
            <a:r>
              <a:rPr lang="en-US" noProof="0" dirty="0" err="1"/>
              <a:t>niveau</a:t>
            </a:r>
            <a:endParaRPr lang="en-US" noProof="0" dirty="0"/>
          </a:p>
          <a:p>
            <a:pPr lvl="3"/>
            <a:r>
              <a:rPr lang="en-US" noProof="0" dirty="0" err="1"/>
              <a:t>Vierde</a:t>
            </a:r>
            <a:r>
              <a:rPr lang="en-US" noProof="0" dirty="0"/>
              <a:t> </a:t>
            </a:r>
            <a:r>
              <a:rPr lang="en-US" noProof="0" dirty="0" err="1"/>
              <a:t>niveau</a:t>
            </a:r>
            <a:endParaRPr lang="en-US" noProof="0" dirty="0"/>
          </a:p>
          <a:p>
            <a:pPr lvl="4"/>
            <a:r>
              <a:rPr lang="en-US" noProof="0" dirty="0" err="1"/>
              <a:t>Vijfde</a:t>
            </a:r>
            <a:r>
              <a:rPr lang="en-US" noProof="0" dirty="0"/>
              <a:t> </a:t>
            </a:r>
            <a:r>
              <a:rPr lang="en-US" noProof="0" dirty="0" err="1"/>
              <a:t>niveau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91516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7" r:id="rId2"/>
    <p:sldLayoutId id="2147483678" r:id="rId3"/>
    <p:sldLayoutId id="2147483669" r:id="rId4"/>
    <p:sldLayoutId id="2147483677" r:id="rId5"/>
    <p:sldLayoutId id="2147483673" r:id="rId6"/>
    <p:sldLayoutId id="2147483682" r:id="rId7"/>
    <p:sldLayoutId id="2147483683" r:id="rId8"/>
    <p:sldLayoutId id="2147483685" r:id="rId9"/>
    <p:sldLayoutId id="2147483666" r:id="rId10"/>
    <p:sldLayoutId id="2147483686" r:id="rId11"/>
    <p:sldLayoutId id="2147483687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i="0" kern="1200">
          <a:solidFill>
            <a:schemeClr val="tx2"/>
          </a:solidFill>
          <a:latin typeface="Noto Serif" panose="02020502060505020204" pitchFamily="18" charset="0"/>
          <a:ea typeface="Noto Serif" panose="02020502060505020204" pitchFamily="18" charset="0"/>
          <a:cs typeface="Noto Serif" panose="02020502060505020204" pitchFamily="18" charset="0"/>
        </a:defRPr>
      </a:lvl1pPr>
    </p:titleStyle>
    <p:bodyStyle>
      <a:lvl1pPr marL="177800" indent="-177800" algn="l" defTabSz="914400" rtl="0" eaLnBrk="1" latinLnBrk="0" hangingPunct="1">
        <a:lnSpc>
          <a:spcPct val="110000"/>
        </a:lnSpc>
        <a:spcBef>
          <a:spcPts val="600"/>
        </a:spcBef>
        <a:spcAft>
          <a:spcPts val="1200"/>
        </a:spcAft>
        <a:buClr>
          <a:schemeClr val="accent3"/>
        </a:buClr>
        <a:buFont typeface="Arial" panose="020B0604020202020204" pitchFamily="34" charset="0"/>
        <a:buChar char="•"/>
        <a:tabLst/>
        <a:defRPr sz="12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1pPr>
      <a:lvl2pPr marL="355600" indent="-177800" algn="l" defTabSz="914400" rtl="0" eaLnBrk="1" latinLnBrk="0" hangingPunct="1">
        <a:lnSpc>
          <a:spcPct val="110000"/>
        </a:lnSpc>
        <a:spcBef>
          <a:spcPts val="600"/>
        </a:spcBef>
        <a:spcAft>
          <a:spcPts val="1200"/>
        </a:spcAft>
        <a:buClr>
          <a:schemeClr val="accent3"/>
        </a:buClr>
        <a:buFont typeface="Arial" panose="020B0604020202020204" pitchFamily="34" charset="0"/>
        <a:buChar char="•"/>
        <a:tabLst/>
        <a:defRPr sz="12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2pPr>
      <a:lvl3pPr marL="541338" indent="-185738" algn="l" defTabSz="914400" rtl="0" eaLnBrk="1" latinLnBrk="0" hangingPunct="1">
        <a:lnSpc>
          <a:spcPct val="110000"/>
        </a:lnSpc>
        <a:spcBef>
          <a:spcPts val="600"/>
        </a:spcBef>
        <a:spcAft>
          <a:spcPts val="1200"/>
        </a:spcAft>
        <a:buClr>
          <a:schemeClr val="accent3"/>
        </a:buClr>
        <a:buFont typeface="Arial" panose="020B0604020202020204" pitchFamily="34" charset="0"/>
        <a:buChar char="•"/>
        <a:defRPr sz="11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3pPr>
      <a:lvl4pPr marL="719138" indent="-177800" algn="l" defTabSz="914400" rtl="0" eaLnBrk="1" latinLnBrk="0" hangingPunct="1">
        <a:lnSpc>
          <a:spcPct val="110000"/>
        </a:lnSpc>
        <a:spcBef>
          <a:spcPts val="600"/>
        </a:spcBef>
        <a:spcAft>
          <a:spcPts val="1200"/>
        </a:spcAft>
        <a:buClr>
          <a:schemeClr val="accent3"/>
        </a:buClr>
        <a:buFont typeface="Arial" panose="020B0604020202020204" pitchFamily="34" charset="0"/>
        <a:buChar char="•"/>
        <a:defRPr sz="105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4pPr>
      <a:lvl5pPr marL="896938" indent="-177800" algn="l" defTabSz="914400" rtl="0" eaLnBrk="1" latinLnBrk="0" hangingPunct="1">
        <a:lnSpc>
          <a:spcPct val="110000"/>
        </a:lnSpc>
        <a:spcBef>
          <a:spcPts val="600"/>
        </a:spcBef>
        <a:spcAft>
          <a:spcPts val="1200"/>
        </a:spcAft>
        <a:buClr>
          <a:schemeClr val="accent3"/>
        </a:buClr>
        <a:buFont typeface="Arial" panose="020B0604020202020204" pitchFamily="34" charset="0"/>
        <a:buChar char="•"/>
        <a:defRPr sz="105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  <p15:guide id="3" orient="horz" pos="1146" userDrawn="1">
          <p15:clr>
            <a:srgbClr val="F26B43"/>
          </p15:clr>
        </p15:guide>
        <p15:guide id="4" orient="horz" pos="228" userDrawn="1">
          <p15:clr>
            <a:srgbClr val="F26B43"/>
          </p15:clr>
        </p15:guide>
        <p15:guide id="5" orient="horz" pos="3686" userDrawn="1">
          <p15:clr>
            <a:srgbClr val="F26B43"/>
          </p15:clr>
        </p15:guide>
        <p15:guide id="6" pos="527" userDrawn="1">
          <p15:clr>
            <a:srgbClr val="F26B43"/>
          </p15:clr>
        </p15:guide>
        <p15:guide id="7" pos="7151" userDrawn="1">
          <p15:clr>
            <a:srgbClr val="F26B43"/>
          </p15:clr>
        </p15:guide>
        <p15:guide id="8" orient="horz" pos="1068" userDrawn="1">
          <p15:clr>
            <a:srgbClr val="F26B43"/>
          </p15:clr>
        </p15:guide>
        <p15:guide id="9" orient="horz" pos="4178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66436" y="666750"/>
            <a:ext cx="11259127" cy="13255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noProof="0" dirty="0" err="1"/>
              <a:t>Klik</a:t>
            </a:r>
            <a:r>
              <a:rPr lang="en-US" noProof="0" dirty="0"/>
              <a:t> om de </a:t>
            </a:r>
            <a:r>
              <a:rPr lang="en-US" noProof="0" dirty="0" err="1"/>
              <a:t>stijl</a:t>
            </a:r>
            <a:r>
              <a:rPr lang="en-US" noProof="0" dirty="0"/>
              <a:t> te </a:t>
            </a:r>
            <a:r>
              <a:rPr lang="en-US" noProof="0" dirty="0" err="1"/>
              <a:t>bewerken</a:t>
            </a:r>
            <a:endParaRPr lang="en-US" noProof="0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316912C-9206-8689-3CB0-D81979A1391A}"/>
              </a:ext>
            </a:extLst>
          </p:cNvPr>
          <p:cNvCxnSpPr>
            <a:cxnSpLocks/>
          </p:cNvCxnSpPr>
          <p:nvPr userDrawn="1"/>
        </p:nvCxnSpPr>
        <p:spPr>
          <a:xfrm>
            <a:off x="466436" y="498751"/>
            <a:ext cx="10728037" cy="0"/>
          </a:xfrm>
          <a:prstGeom prst="line">
            <a:avLst/>
          </a:prstGeom>
          <a:ln w="25400">
            <a:solidFill>
              <a:schemeClr val="accent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Graphic 6">
            <a:extLst>
              <a:ext uri="{FF2B5EF4-FFF2-40B4-BE49-F238E27FC236}">
                <a16:creationId xmlns:a16="http://schemas.microsoft.com/office/drawing/2014/main" id="{0361BF02-23C2-6A19-21A4-78D5C11E9BD5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1349100" y="169353"/>
            <a:ext cx="376463" cy="373640"/>
          </a:xfrm>
          <a:prstGeom prst="rect">
            <a:avLst/>
          </a:prstGeom>
        </p:spPr>
      </p:pic>
      <p:sp>
        <p:nvSpPr>
          <p:cNvPr id="8" name="Tijdelijke aanduiding voor tekst 2">
            <a:extLst>
              <a:ext uri="{FF2B5EF4-FFF2-40B4-BE49-F238E27FC236}">
                <a16:creationId xmlns:a16="http://schemas.microsoft.com/office/drawing/2014/main" id="{FBC453A8-F1C1-93D4-C692-1233CCF92821}"/>
              </a:ext>
            </a:extLst>
          </p:cNvPr>
          <p:cNvSpPr txBox="1">
            <a:spLocks/>
          </p:cNvSpPr>
          <p:nvPr userDrawn="1"/>
        </p:nvSpPr>
        <p:spPr>
          <a:xfrm>
            <a:off x="466437" y="169353"/>
            <a:ext cx="5629564" cy="329398"/>
          </a:xfrm>
          <a:prstGeom prst="rect">
            <a:avLst/>
          </a:prstGeom>
          <a:noFill/>
        </p:spPr>
        <p:txBody>
          <a:bodyPr vert="horz" lIns="0" tIns="46800" rIns="90000" bIns="4680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1pPr>
            <a:lvl2pPr marL="177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28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2pPr>
            <a:lvl3pPr marL="355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4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3pPr>
            <a:lvl4pPr marL="5413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4pPr>
            <a:lvl5pPr marL="7191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schemeClr val="tx2"/>
                </a:solidFill>
              </a:rPr>
              <a:t>Van Ameyde</a:t>
            </a:r>
          </a:p>
        </p:txBody>
      </p:sp>
    </p:spTree>
    <p:extLst>
      <p:ext uri="{BB962C8B-B14F-4D97-AF65-F5344CB8AC3E}">
        <p14:creationId xmlns:p14="http://schemas.microsoft.com/office/powerpoint/2010/main" val="3543430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03" r:id="rId2"/>
    <p:sldLayoutId id="2147483881" r:id="rId3"/>
    <p:sldLayoutId id="2147483733" r:id="rId4"/>
    <p:sldLayoutId id="2147483760" r:id="rId5"/>
    <p:sldLayoutId id="2147483761" r:id="rId6"/>
    <p:sldLayoutId id="2147483750" r:id="rId7"/>
    <p:sldLayoutId id="2147483762" r:id="rId8"/>
    <p:sldLayoutId id="2147483820" r:id="rId9"/>
    <p:sldLayoutId id="2147483880" r:id="rId10"/>
  </p:sldLayoutIdLst>
  <p:hf hdr="0" ftr="0" dt="0"/>
  <p:txStyles>
    <p:titleStyle>
      <a:lvl1pPr algn="l" defTabSz="914400" rtl="0" eaLnBrk="1" latinLnBrk="0" hangingPunct="1">
        <a:lnSpc>
          <a:spcPct val="120000"/>
        </a:lnSpc>
        <a:spcBef>
          <a:spcPct val="0"/>
        </a:spcBef>
        <a:buNone/>
        <a:defRPr sz="3200" b="1" i="0" kern="1200">
          <a:solidFill>
            <a:schemeClr val="tx2"/>
          </a:solidFill>
          <a:latin typeface="Noto Serif" panose="02020502060505020204" pitchFamily="18" charset="0"/>
          <a:ea typeface="Noto Serif" panose="02020502060505020204" pitchFamily="18" charset="0"/>
          <a:cs typeface="Noto Serif" panose="02020502060505020204" pitchFamily="18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tabLst/>
        <a:defRPr sz="16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1pPr>
      <a:lvl2pPr marL="177800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tabLst/>
        <a:defRPr sz="28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2pPr>
      <a:lvl3pPr marL="355600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defRPr sz="24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3pPr>
      <a:lvl4pPr marL="541338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defRPr sz="20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4pPr>
      <a:lvl5pPr marL="719138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defRPr sz="20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orient="horz" pos="1146">
          <p15:clr>
            <a:srgbClr val="F26B43"/>
          </p15:clr>
        </p15:guide>
        <p15:guide id="4" orient="horz" pos="228">
          <p15:clr>
            <a:srgbClr val="F26B43"/>
          </p15:clr>
        </p15:guide>
        <p15:guide id="5" orient="horz" pos="3686">
          <p15:clr>
            <a:srgbClr val="F26B43"/>
          </p15:clr>
        </p15:guide>
        <p15:guide id="6" pos="527">
          <p15:clr>
            <a:srgbClr val="F26B43"/>
          </p15:clr>
        </p15:guide>
        <p15:guide id="7" pos="7151">
          <p15:clr>
            <a:srgbClr val="F26B43"/>
          </p15:clr>
        </p15:guide>
        <p15:guide id="8" orient="horz" pos="1068">
          <p15:clr>
            <a:srgbClr val="F26B43"/>
          </p15:clr>
        </p15:guide>
        <p15:guide id="9" orient="horz" pos="4178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66436" y="784644"/>
            <a:ext cx="11259127" cy="1325563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en-US" noProof="0" dirty="0" err="1"/>
              <a:t>Klik</a:t>
            </a:r>
            <a:r>
              <a:rPr lang="en-US" noProof="0" dirty="0"/>
              <a:t> om de </a:t>
            </a:r>
            <a:r>
              <a:rPr lang="en-US" noProof="0" dirty="0" err="1"/>
              <a:t>stijl</a:t>
            </a:r>
            <a:r>
              <a:rPr lang="en-US" noProof="0" dirty="0"/>
              <a:t> te </a:t>
            </a:r>
            <a:r>
              <a:rPr lang="en-US" noProof="0" dirty="0" err="1"/>
              <a:t>bewerken</a:t>
            </a:r>
            <a:endParaRPr lang="en-US" noProof="0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5E07543-A9D7-AE9B-F79F-671087573B66}"/>
              </a:ext>
            </a:extLst>
          </p:cNvPr>
          <p:cNvCxnSpPr>
            <a:cxnSpLocks/>
          </p:cNvCxnSpPr>
          <p:nvPr userDrawn="1"/>
        </p:nvCxnSpPr>
        <p:spPr>
          <a:xfrm>
            <a:off x="466436" y="498751"/>
            <a:ext cx="10728037" cy="0"/>
          </a:xfrm>
          <a:prstGeom prst="line">
            <a:avLst/>
          </a:prstGeom>
          <a:ln w="25400">
            <a:solidFill>
              <a:schemeClr val="accent2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phic 8">
            <a:extLst>
              <a:ext uri="{FF2B5EF4-FFF2-40B4-BE49-F238E27FC236}">
                <a16:creationId xmlns:a16="http://schemas.microsoft.com/office/drawing/2014/main" id="{FBF254A8-1192-6FF4-2A65-661A86C65FB1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11349100" y="169353"/>
            <a:ext cx="376463" cy="373640"/>
          </a:xfrm>
          <a:prstGeom prst="rect">
            <a:avLst/>
          </a:prstGeom>
        </p:spPr>
      </p:pic>
      <p:sp>
        <p:nvSpPr>
          <p:cNvPr id="11" name="Tijdelijke aanduiding voor tekst 2">
            <a:extLst>
              <a:ext uri="{FF2B5EF4-FFF2-40B4-BE49-F238E27FC236}">
                <a16:creationId xmlns:a16="http://schemas.microsoft.com/office/drawing/2014/main" id="{D6665E8D-E624-15D4-4558-B5121CF2B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6436" y="2195080"/>
            <a:ext cx="11259127" cy="4024759"/>
          </a:xfrm>
          <a:prstGeom prst="rect">
            <a:avLst/>
          </a:prstGeom>
          <a:noFill/>
        </p:spPr>
        <p:txBody>
          <a:bodyPr vert="horz" lIns="0" tIns="46800" rIns="90000" bIns="46800" rtlCol="0">
            <a:noAutofit/>
          </a:bodyPr>
          <a:lstStyle/>
          <a:p>
            <a:pPr lvl="0"/>
            <a:endParaRPr lang="en-US" noProof="0" dirty="0"/>
          </a:p>
        </p:txBody>
      </p:sp>
      <p:sp>
        <p:nvSpPr>
          <p:cNvPr id="12" name="Tijdelijke aanduiding voor tekst 2">
            <a:extLst>
              <a:ext uri="{FF2B5EF4-FFF2-40B4-BE49-F238E27FC236}">
                <a16:creationId xmlns:a16="http://schemas.microsoft.com/office/drawing/2014/main" id="{5399E037-EF2B-CAD2-A807-54795A87C315}"/>
              </a:ext>
            </a:extLst>
          </p:cNvPr>
          <p:cNvSpPr txBox="1">
            <a:spLocks/>
          </p:cNvSpPr>
          <p:nvPr userDrawn="1"/>
        </p:nvSpPr>
        <p:spPr>
          <a:xfrm>
            <a:off x="466437" y="169353"/>
            <a:ext cx="5629564" cy="329398"/>
          </a:xfrm>
          <a:prstGeom prst="rect">
            <a:avLst/>
          </a:prstGeom>
          <a:noFill/>
        </p:spPr>
        <p:txBody>
          <a:bodyPr vert="horz" lIns="0" tIns="46800" rIns="90000" bIns="46800" rtlCol="0">
            <a:no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1pPr>
            <a:lvl2pPr marL="177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28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2pPr>
            <a:lvl3pPr marL="355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4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3pPr>
            <a:lvl4pPr marL="5413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4pPr>
            <a:lvl5pPr marL="7191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schemeClr val="tx2"/>
                </a:solidFill>
              </a:rPr>
              <a:t>Van Ameyde</a:t>
            </a:r>
          </a:p>
        </p:txBody>
      </p:sp>
    </p:spTree>
    <p:extLst>
      <p:ext uri="{BB962C8B-B14F-4D97-AF65-F5344CB8AC3E}">
        <p14:creationId xmlns:p14="http://schemas.microsoft.com/office/powerpoint/2010/main" val="2693348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7" r:id="rId1"/>
    <p:sldLayoutId id="2147483858" r:id="rId2"/>
    <p:sldLayoutId id="2147483859" r:id="rId3"/>
    <p:sldLayoutId id="2147483860" r:id="rId4"/>
    <p:sldLayoutId id="2147483861" r:id="rId5"/>
    <p:sldLayoutId id="2147483863" r:id="rId6"/>
    <p:sldLayoutId id="2147483864" r:id="rId7"/>
    <p:sldLayoutId id="2147483865" r:id="rId8"/>
    <p:sldLayoutId id="2147483866" r:id="rId9"/>
    <p:sldLayoutId id="2147483867" r:id="rId10"/>
    <p:sldLayoutId id="2147483868" r:id="rId11"/>
    <p:sldLayoutId id="2147483869" r:id="rId12"/>
    <p:sldLayoutId id="2147483871" r:id="rId13"/>
    <p:sldLayoutId id="2147483873" r:id="rId14"/>
    <p:sldLayoutId id="2147483877" r:id="rId15"/>
    <p:sldLayoutId id="2147483874" r:id="rId16"/>
    <p:sldLayoutId id="2147483878" r:id="rId17"/>
    <p:sldLayoutId id="2147483879" r:id="rId18"/>
  </p:sldLayoutIdLst>
  <p:hf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i="0" kern="1200">
          <a:solidFill>
            <a:schemeClr val="tx2"/>
          </a:solidFill>
          <a:latin typeface="Noto Serif" panose="02020502060505020204" pitchFamily="18" charset="0"/>
          <a:ea typeface="Noto Serif" panose="02020502060505020204" pitchFamily="18" charset="0"/>
          <a:cs typeface="Noto Serif" panose="02020502060505020204" pitchFamily="18" charset="0"/>
        </a:defRPr>
      </a:lvl1pPr>
    </p:titleStyle>
    <p:bodyStyle>
      <a:lvl1pPr marL="0" indent="0" algn="l" defTabSz="914400" rtl="0" eaLnBrk="1" latinLnBrk="0" hangingPunct="1">
        <a:lnSpc>
          <a:spcPct val="110000"/>
        </a:lnSpc>
        <a:spcBef>
          <a:spcPts val="10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tabLst/>
        <a:defRPr sz="12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1pPr>
      <a:lvl2pPr marL="177800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tabLst/>
        <a:defRPr sz="28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2pPr>
      <a:lvl3pPr marL="355600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defRPr sz="24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3pPr>
      <a:lvl4pPr marL="541338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defRPr sz="20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4pPr>
      <a:lvl5pPr marL="719138" indent="0" algn="l" defTabSz="914400" rtl="0" eaLnBrk="1" latinLnBrk="0" hangingPunct="1">
        <a:lnSpc>
          <a:spcPct val="110000"/>
        </a:lnSpc>
        <a:spcBef>
          <a:spcPts val="500"/>
        </a:spcBef>
        <a:spcAft>
          <a:spcPts val="900"/>
        </a:spcAft>
        <a:buClr>
          <a:schemeClr val="accent3"/>
        </a:buClr>
        <a:buFont typeface="Arial" panose="020B0604020202020204" pitchFamily="34" charset="0"/>
        <a:buNone/>
        <a:defRPr sz="2000" b="0" i="0" kern="0" spc="0" baseline="0">
          <a:solidFill>
            <a:schemeClr val="tx1"/>
          </a:solidFill>
          <a:latin typeface="Open sans" panose="020B0606030504020204" pitchFamily="2" charset="0"/>
          <a:ea typeface="Open sans" panose="020B0606030504020204" pitchFamily="2" charset="0"/>
          <a:cs typeface="Open sans" panose="020B06060305040202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>
          <p15:clr>
            <a:srgbClr val="F26B43"/>
          </p15:clr>
        </p15:guide>
        <p15:guide id="2" orient="horz" pos="2160">
          <p15:clr>
            <a:srgbClr val="F26B43"/>
          </p15:clr>
        </p15:guide>
        <p15:guide id="3" orient="horz" pos="1146">
          <p15:clr>
            <a:srgbClr val="F26B43"/>
          </p15:clr>
        </p15:guide>
        <p15:guide id="4" orient="horz" pos="228">
          <p15:clr>
            <a:srgbClr val="F26B43"/>
          </p15:clr>
        </p15:guide>
        <p15:guide id="5" orient="horz" pos="3686">
          <p15:clr>
            <a:srgbClr val="F26B43"/>
          </p15:clr>
        </p15:guide>
        <p15:guide id="6" pos="527">
          <p15:clr>
            <a:srgbClr val="F26B43"/>
          </p15:clr>
        </p15:guide>
        <p15:guide id="7" pos="7151">
          <p15:clr>
            <a:srgbClr val="F26B43"/>
          </p15:clr>
        </p15:guide>
        <p15:guide id="8" orient="horz" pos="1068">
          <p15:clr>
            <a:srgbClr val="F26B43"/>
          </p15:clr>
        </p15:guide>
        <p15:guide id="9" orient="horz" pos="4178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17D87B-8201-AC2F-64C7-7D725C18A8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EABA91-AA14-5F55-BF4E-838E27C998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4943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735" r:id="rId2"/>
    <p:sldLayoutId id="2147483729" r:id="rId3"/>
    <p:sldLayoutId id="2147483883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1"/>
          </a:solidFill>
          <a:latin typeface="Noto Serif" panose="02020502060505020204" pitchFamily="18" charset="0"/>
          <a:ea typeface="Noto Serif" panose="02020502060505020204" pitchFamily="18" charset="0"/>
          <a:cs typeface="Noto Serif" panose="020205020605050202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marketing@vanameyde.com" TargetMode="External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60FCA-AD76-F33A-11F2-18BD16C6390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template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FE8F38-C698-F6A3-0ADD-9C69BB7273A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For all uses within Van Ameyde</a:t>
            </a:r>
          </a:p>
        </p:txBody>
      </p:sp>
    </p:spTree>
    <p:extLst>
      <p:ext uri="{BB962C8B-B14F-4D97-AF65-F5344CB8AC3E}">
        <p14:creationId xmlns:p14="http://schemas.microsoft.com/office/powerpoint/2010/main" val="17445913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5E2B7B-E6C5-37CA-F6BB-237758D285D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1818" y="1801091"/>
            <a:ext cx="10765506" cy="409480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Use the provided slides: </a:t>
            </a:r>
            <a:r>
              <a:rPr lang="en-US" dirty="0"/>
              <a:t>stick to the pre-designed slide layouts and avoid adding custom slides unless absolutely needed.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chemeClr val="accent1"/>
                </a:solidFill>
              </a:rPr>
              <a:t>Do not alter colors, fonts, or graphics. </a:t>
            </a:r>
            <a:r>
              <a:rPr lang="en-US" dirty="0"/>
              <a:t>Please use the preset colors and fonts.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For guidance on using our colors and fonts, refer to the Brand Guide document.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If you need assistance or require additional slide layouts, please contact the Marketing team or email </a:t>
            </a:r>
            <a:r>
              <a:rPr lang="en-US" dirty="0">
                <a:hlinkClick r:id="rId2"/>
              </a:rPr>
              <a:t>marketing@vanameyde.com</a:t>
            </a:r>
            <a:r>
              <a:rPr 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Please </a:t>
            </a:r>
            <a:r>
              <a:rPr lang="en-US" b="1" dirty="0">
                <a:solidFill>
                  <a:schemeClr val="accent1"/>
                </a:solidFill>
              </a:rPr>
              <a:t>delete</a:t>
            </a:r>
            <a:r>
              <a:rPr lang="en-US" dirty="0"/>
              <a:t> all initial slides in this file before starting your presentation.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C211682-0B50-8076-B8EF-125CCC5B31F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Important notes!</a:t>
            </a:r>
          </a:p>
        </p:txBody>
      </p:sp>
    </p:spTree>
    <p:extLst>
      <p:ext uri="{BB962C8B-B14F-4D97-AF65-F5344CB8AC3E}">
        <p14:creationId xmlns:p14="http://schemas.microsoft.com/office/powerpoint/2010/main" val="66133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776DB50-C503-0356-5DF6-C86F9B9484D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61818" y="1801090"/>
            <a:ext cx="5792333" cy="1540359"/>
          </a:xfrm>
        </p:spPr>
        <p:txBody>
          <a:bodyPr>
            <a:spAutoFit/>
          </a:bodyPr>
          <a:lstStyle/>
          <a:p>
            <a:r>
              <a:rPr lang="en-US" dirty="0"/>
              <a:t>Click on </a:t>
            </a:r>
            <a:r>
              <a:rPr lang="en-US" b="1" dirty="0">
                <a:solidFill>
                  <a:schemeClr val="accent1"/>
                </a:solidFill>
              </a:rPr>
              <a:t>New Slide</a:t>
            </a:r>
            <a:r>
              <a:rPr lang="en-US" dirty="0">
                <a:solidFill>
                  <a:schemeClr val="accent1"/>
                </a:solidFill>
              </a:rPr>
              <a:t> </a:t>
            </a:r>
            <a:r>
              <a:rPr lang="en-US" dirty="0"/>
              <a:t>in the top left corner and choose the desired layout.</a:t>
            </a:r>
          </a:p>
          <a:p>
            <a:r>
              <a:rPr lang="en-US" dirty="0">
                <a:solidFill>
                  <a:schemeClr val="accent3"/>
                </a:solidFill>
              </a:rPr>
              <a:t>Tip: </a:t>
            </a:r>
            <a:r>
              <a:rPr lang="en-US" dirty="0"/>
              <a:t>Avoid using a different layout in every slide and make sure to keep it consistent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AA9EF89-E903-A278-BAB7-C975C20D4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62975" y="905420"/>
            <a:ext cx="5633025" cy="549125"/>
          </a:xfrm>
        </p:spPr>
        <p:txBody>
          <a:bodyPr/>
          <a:lstStyle/>
          <a:p>
            <a:r>
              <a:rPr lang="en-US" dirty="0"/>
              <a:t>How to add slide</a:t>
            </a:r>
          </a:p>
        </p:txBody>
      </p:sp>
      <p:sp>
        <p:nvSpPr>
          <p:cNvPr id="4" name="Title 2">
            <a:extLst>
              <a:ext uri="{FF2B5EF4-FFF2-40B4-BE49-F238E27FC236}">
                <a16:creationId xmlns:a16="http://schemas.microsoft.com/office/drawing/2014/main" id="{A7C61FF3-B308-93AC-08AE-BFD2A777D16D}"/>
              </a:ext>
            </a:extLst>
          </p:cNvPr>
          <p:cNvSpPr txBox="1">
            <a:spLocks/>
          </p:cNvSpPr>
          <p:nvPr/>
        </p:nvSpPr>
        <p:spPr>
          <a:xfrm>
            <a:off x="462975" y="3764074"/>
            <a:ext cx="5633025" cy="549125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l" defTabSz="914400" rtl="0" eaLnBrk="1" latinLnBrk="0" hangingPunct="1">
              <a:lnSpc>
                <a:spcPct val="120000"/>
              </a:lnSpc>
              <a:spcBef>
                <a:spcPct val="0"/>
              </a:spcBef>
              <a:buNone/>
              <a:defRPr lang="en-US" sz="3200" b="1" i="0" kern="0" baseline="0" noProof="0" dirty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Calibri" panose="020F0502020204030204" pitchFamily="34" charset="0"/>
              </a:defRPr>
            </a:lvl1pPr>
          </a:lstStyle>
          <a:p>
            <a:r>
              <a:rPr lang="en-US" dirty="0"/>
              <a:t>How to change the layout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689F5742-CA3B-FD52-4891-0E1140CEBC6E}"/>
              </a:ext>
            </a:extLst>
          </p:cNvPr>
          <p:cNvSpPr txBox="1">
            <a:spLocks/>
          </p:cNvSpPr>
          <p:nvPr/>
        </p:nvSpPr>
        <p:spPr>
          <a:xfrm>
            <a:off x="461818" y="4664363"/>
            <a:ext cx="5792333" cy="1540359"/>
          </a:xfrm>
          <a:prstGeom prst="rect">
            <a:avLst/>
          </a:prstGeom>
          <a:noFill/>
        </p:spPr>
        <p:txBody>
          <a:bodyPr vert="horz" lIns="0" tIns="46800" rIns="90000" bIns="46800" rtlCol="0">
            <a:spAutoFit/>
          </a:bodyPr>
          <a:lstStyle>
            <a:lvl1pPr mar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1800" b="0" i="0" kern="0" spc="0" baseline="0">
                <a:solidFill>
                  <a:schemeClr val="tx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1pPr>
            <a:lvl2pPr marL="1778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tabLst/>
              <a:defRPr sz="2800" b="0" i="0" kern="0" spc="0" baseline="0">
                <a:solidFill>
                  <a:schemeClr val="bg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2pPr>
            <a:lvl3pPr marL="3556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400" b="0" i="0" kern="0" spc="0" baseline="0">
                <a:solidFill>
                  <a:schemeClr val="bg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3pPr>
            <a:lvl4pPr marL="5413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bg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4pPr>
            <a:lvl5pPr marL="719138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spcAft>
                <a:spcPts val="900"/>
              </a:spcAft>
              <a:buClr>
                <a:schemeClr val="accent3"/>
              </a:buClr>
              <a:buFont typeface="Arial" panose="020B0604020202020204" pitchFamily="34" charset="0"/>
              <a:buNone/>
              <a:defRPr sz="2000" b="0" i="0" kern="0" spc="0" baseline="0">
                <a:solidFill>
                  <a:schemeClr val="bg1"/>
                </a:solidFill>
                <a:latin typeface="Open sans" panose="020B0606030504020204" pitchFamily="2" charset="0"/>
                <a:ea typeface="Open sans" panose="020B0606030504020204" pitchFamily="2" charset="0"/>
                <a:cs typeface="Open sans" panose="020B06060305040202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Click on </a:t>
            </a:r>
            <a:r>
              <a:rPr lang="en-US" b="1" dirty="0">
                <a:solidFill>
                  <a:schemeClr val="accent1"/>
                </a:solidFill>
              </a:rPr>
              <a:t>Layout</a:t>
            </a:r>
            <a:r>
              <a:rPr lang="en-US" dirty="0"/>
              <a:t> in the top left corner and choose the desired layout.</a:t>
            </a:r>
          </a:p>
          <a:p>
            <a:r>
              <a:rPr lang="en-US" dirty="0"/>
              <a:t>Be aware that images and text boxes might be misplaced in the different layout.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CB0A12-4792-F8F1-16A6-0D2AE64FB2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9320"/>
          <a:stretch/>
        </p:blipFill>
        <p:spPr>
          <a:xfrm>
            <a:off x="7518387" y="905420"/>
            <a:ext cx="4210638" cy="243602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6551A6C-5CA0-E069-7C47-8491F339F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8387" y="3764074"/>
            <a:ext cx="4210638" cy="2464764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C3EDC715-FB11-E242-2874-FF7A47CDF5E8}"/>
              </a:ext>
            </a:extLst>
          </p:cNvPr>
          <p:cNvSpPr/>
          <p:nvPr/>
        </p:nvSpPr>
        <p:spPr>
          <a:xfrm>
            <a:off x="8321964" y="1108364"/>
            <a:ext cx="1117600" cy="111760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03743BC4-BDDD-E840-D2A3-D4AE4E374EC7}"/>
              </a:ext>
            </a:extLst>
          </p:cNvPr>
          <p:cNvSpPr/>
          <p:nvPr/>
        </p:nvSpPr>
        <p:spPr>
          <a:xfrm>
            <a:off x="9168522" y="3764074"/>
            <a:ext cx="910367" cy="91036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863848"/>
      </p:ext>
    </p:extLst>
  </p:cSld>
  <p:clrMapOvr>
    <a:masterClrMapping/>
  </p:clrMapOvr>
</p:sld>
</file>

<file path=ppt/theme/theme1.xml><?xml version="1.0" encoding="utf-8"?>
<a:theme xmlns:a="http://schemas.openxmlformats.org/drawingml/2006/main" name="Covers">
  <a:themeElements>
    <a:clrScheme name="Custom 1">
      <a:dk1>
        <a:srgbClr val="07017E"/>
      </a:dk1>
      <a:lt1>
        <a:sysClr val="window" lastClr="FFFFFF"/>
      </a:lt1>
      <a:dk2>
        <a:srgbClr val="07017E"/>
      </a:dk2>
      <a:lt2>
        <a:srgbClr val="FFFFFF"/>
      </a:lt2>
      <a:accent1>
        <a:srgbClr val="07017E"/>
      </a:accent1>
      <a:accent2>
        <a:srgbClr val="E5D3D1"/>
      </a:accent2>
      <a:accent3>
        <a:srgbClr val="00D8B9"/>
      </a:accent3>
      <a:accent4>
        <a:srgbClr val="39348D"/>
      </a:accent4>
      <a:accent5>
        <a:srgbClr val="9C99B9"/>
      </a:accent5>
      <a:accent6>
        <a:srgbClr val="EADDDC"/>
      </a:accent6>
      <a:hlink>
        <a:srgbClr val="00D8B9"/>
      </a:hlink>
      <a:folHlink>
        <a:srgbClr val="00A28A"/>
      </a:folHlink>
    </a:clrScheme>
    <a:fontScheme name="Van Ameyde fonts">
      <a:majorFont>
        <a:latin typeface="Noto Serif"/>
        <a:ea typeface=""/>
        <a:cs typeface=""/>
      </a:majorFont>
      <a:minorFont>
        <a:latin typeface="Open Sans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accent3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vert="horz" lIns="90000" tIns="46800" rIns="90000" bIns="46800" rtlCol="0">
        <a:no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VanAmeyde_Powerpoint_template_v3" id="{BB9B0A51-4A11-4B0A-B83B-E79BA084743A}" vid="{E7BDB575-5FB9-4C61-8B9C-831885C266C5}"/>
    </a:ext>
  </a:extLst>
</a:theme>
</file>

<file path=ppt/theme/theme2.xml><?xml version="1.0" encoding="utf-8"?>
<a:theme xmlns:a="http://schemas.openxmlformats.org/drawingml/2006/main" name="Blue background">
  <a:themeElements>
    <a:clrScheme name="Custom 1">
      <a:dk1>
        <a:srgbClr val="07017E"/>
      </a:dk1>
      <a:lt1>
        <a:sysClr val="window" lastClr="FFFFFF"/>
      </a:lt1>
      <a:dk2>
        <a:srgbClr val="07017E"/>
      </a:dk2>
      <a:lt2>
        <a:srgbClr val="FFFFFF"/>
      </a:lt2>
      <a:accent1>
        <a:srgbClr val="07017E"/>
      </a:accent1>
      <a:accent2>
        <a:srgbClr val="E5D3D1"/>
      </a:accent2>
      <a:accent3>
        <a:srgbClr val="00D8B9"/>
      </a:accent3>
      <a:accent4>
        <a:srgbClr val="39348D"/>
      </a:accent4>
      <a:accent5>
        <a:srgbClr val="9C99B9"/>
      </a:accent5>
      <a:accent6>
        <a:srgbClr val="EADDDC"/>
      </a:accent6>
      <a:hlink>
        <a:srgbClr val="00D8B9"/>
      </a:hlink>
      <a:folHlink>
        <a:srgbClr val="00A28A"/>
      </a:folHlink>
    </a:clrScheme>
    <a:fontScheme name="Van Ameyde fonts">
      <a:majorFont>
        <a:latin typeface="Noto Serif"/>
        <a:ea typeface=""/>
        <a:cs typeface=""/>
      </a:majorFont>
      <a:minorFont>
        <a:latin typeface="Open Sans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accent3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vert="horz" lIns="90000" tIns="46800" rIns="90000" bIns="46800" rtlCol="0">
        <a:no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VanAmeyde_Powerpoint_template_v3" id="{BB9B0A51-4A11-4B0A-B83B-E79BA084743A}" vid="{7D274673-490C-416F-B3CD-3E09E4D576BD}"/>
    </a:ext>
  </a:extLst>
</a:theme>
</file>

<file path=ppt/theme/theme3.xml><?xml version="1.0" encoding="utf-8"?>
<a:theme xmlns:a="http://schemas.openxmlformats.org/drawingml/2006/main" name="Basic layouts">
  <a:themeElements>
    <a:clrScheme name="Custom 1">
      <a:dk1>
        <a:srgbClr val="07017E"/>
      </a:dk1>
      <a:lt1>
        <a:sysClr val="window" lastClr="FFFFFF"/>
      </a:lt1>
      <a:dk2>
        <a:srgbClr val="07017E"/>
      </a:dk2>
      <a:lt2>
        <a:srgbClr val="FFFFFF"/>
      </a:lt2>
      <a:accent1>
        <a:srgbClr val="07017E"/>
      </a:accent1>
      <a:accent2>
        <a:srgbClr val="E5D3D1"/>
      </a:accent2>
      <a:accent3>
        <a:srgbClr val="00D8B9"/>
      </a:accent3>
      <a:accent4>
        <a:srgbClr val="39348D"/>
      </a:accent4>
      <a:accent5>
        <a:srgbClr val="9C99B9"/>
      </a:accent5>
      <a:accent6>
        <a:srgbClr val="EADDDC"/>
      </a:accent6>
      <a:hlink>
        <a:srgbClr val="00D8B9"/>
      </a:hlink>
      <a:folHlink>
        <a:srgbClr val="00A28A"/>
      </a:folHlink>
    </a:clrScheme>
    <a:fontScheme name="Van Ameyde fonts">
      <a:majorFont>
        <a:latin typeface="Noto Serif"/>
        <a:ea typeface=""/>
        <a:cs typeface=""/>
      </a:majorFont>
      <a:minorFont>
        <a:latin typeface="Open Sans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3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solidFill>
            <a:schemeClr val="accent3"/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vert="horz" lIns="90000" tIns="46800" rIns="90000" bIns="46800" rtlCol="0">
        <a:noAutofit/>
      </a:bodyPr>
      <a:lstStyle>
        <a:defPPr algn="l"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VanAmeyde_Powerpoint_template_v3" id="{BB9B0A51-4A11-4B0A-B83B-E79BA084743A}" vid="{0DF9806D-44A4-4B48-BA1E-D32F3DA0258B}"/>
    </a:ext>
  </a:extLst>
</a:theme>
</file>

<file path=ppt/theme/theme4.xml><?xml version="1.0" encoding="utf-8"?>
<a:theme xmlns:a="http://schemas.openxmlformats.org/drawingml/2006/main" name="End screens">
  <a:themeElements>
    <a:clrScheme name="Van Ameyde">
      <a:dk1>
        <a:srgbClr val="000000"/>
      </a:dk1>
      <a:lt1>
        <a:sysClr val="window" lastClr="FFFFFF"/>
      </a:lt1>
      <a:dk2>
        <a:srgbClr val="07017E"/>
      </a:dk2>
      <a:lt2>
        <a:srgbClr val="FFFFFF"/>
      </a:lt2>
      <a:accent1>
        <a:srgbClr val="07017E"/>
      </a:accent1>
      <a:accent2>
        <a:srgbClr val="E5D3D1"/>
      </a:accent2>
      <a:accent3>
        <a:srgbClr val="00D8B9"/>
      </a:accent3>
      <a:accent4>
        <a:srgbClr val="39348D"/>
      </a:accent4>
      <a:accent5>
        <a:srgbClr val="9C99B9"/>
      </a:accent5>
      <a:accent6>
        <a:srgbClr val="EADDDC"/>
      </a:accent6>
      <a:hlink>
        <a:srgbClr val="00D8B9"/>
      </a:hlink>
      <a:folHlink>
        <a:srgbClr val="00A28A"/>
      </a:folHlink>
    </a:clrScheme>
    <a:fontScheme name="Van Ameyde fonts">
      <a:majorFont>
        <a:latin typeface="Noto Serif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VanAmeyde_Powerpoint_template_v3" id="{BB9B0A51-4A11-4B0A-B83B-E79BA084743A}" vid="{4CD60C8D-DA4D-4097-9520-079D24994844}"/>
    </a:ext>
  </a:extLst>
</a:theme>
</file>

<file path=ppt/theme/theme5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f7cb159-287d-41ef-9b69-59c03ed1a0f1" xsi:nil="true"/>
    <lcf76f155ced4ddcb4097134ff3c332f xmlns="f8be0967-9e7d-4da3-ba5b-fc1524f233f8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AF64E9E812384CAC54BEF9A6A0CDCF" ma:contentTypeVersion="13" ma:contentTypeDescription="Create a new document." ma:contentTypeScope="" ma:versionID="5c9f7886be4476b484b5ec7811c79222">
  <xsd:schema xmlns:xsd="http://www.w3.org/2001/XMLSchema" xmlns:xs="http://www.w3.org/2001/XMLSchema" xmlns:p="http://schemas.microsoft.com/office/2006/metadata/properties" xmlns:ns2="f8be0967-9e7d-4da3-ba5b-fc1524f233f8" xmlns:ns3="4f7cb159-287d-41ef-9b69-59c03ed1a0f1" targetNamespace="http://schemas.microsoft.com/office/2006/metadata/properties" ma:root="true" ma:fieldsID="704d8a36b51159b069a0056b9886566b" ns2:_="" ns3:_="">
    <xsd:import namespace="f8be0967-9e7d-4da3-ba5b-fc1524f233f8"/>
    <xsd:import namespace="4f7cb159-287d-41ef-9b69-59c03ed1a0f1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be0967-9e7d-4da3-ba5b-fc1524f233f8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1d85f497-0a61-45f6-af02-38cd2e33ebf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7cb159-287d-41ef-9b69-59c03ed1a0f1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fa98c93a-a5da-4403-bcd4-ea03ea439574}" ma:internalName="TaxCatchAll" ma:showField="CatchAllData" ma:web="4f7cb159-287d-41ef-9b69-59c03ed1a0f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A4401E2-699B-4E95-A6F9-CD4B7A697286}">
  <ds:schemaRefs>
    <ds:schemaRef ds:uri="http://schemas.microsoft.com/office/infopath/2007/PartnerControls"/>
    <ds:schemaRef ds:uri="http://purl.org/dc/elements/1.1/"/>
    <ds:schemaRef ds:uri="http://schemas.microsoft.com/office/2006/metadata/properties"/>
    <ds:schemaRef ds:uri="82c0ce23-81d2-4ff9-8c64-1f4a6fc6a028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11046264-00eb-4846-a92f-c8d1cc2cea83"/>
    <ds:schemaRef ds:uri="http://www.w3.org/XML/1998/namespace"/>
    <ds:schemaRef ds:uri="http://purl.org/dc/dcmitype/"/>
    <ds:schemaRef ds:uri="4f7cb159-287d-41ef-9b69-59c03ed1a0f1"/>
    <ds:schemaRef ds:uri="f8be0967-9e7d-4da3-ba5b-fc1524f233f8"/>
  </ds:schemaRefs>
</ds:datastoreItem>
</file>

<file path=customXml/itemProps2.xml><?xml version="1.0" encoding="utf-8"?>
<ds:datastoreItem xmlns:ds="http://schemas.openxmlformats.org/officeDocument/2006/customXml" ds:itemID="{C89D068E-E0BD-4DD2-B8F1-6FF3AF6A63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BFD7EE-D709-4050-B1E7-C5A11012C0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be0967-9e7d-4da3-ba5b-fc1524f233f8"/>
    <ds:schemaRef ds:uri="4f7cb159-287d-41ef-9b69-59c03ed1a0f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171</Words>
  <Application>Microsoft Office PowerPoint</Application>
  <PresentationFormat>Widescreen</PresentationFormat>
  <Paragraphs>15</Paragraphs>
  <Slides>3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</vt:i4>
      </vt:variant>
    </vt:vector>
  </HeadingPairs>
  <TitlesOfParts>
    <vt:vector size="13" baseType="lpstr">
      <vt:lpstr>Arial</vt:lpstr>
      <vt:lpstr>Calibri</vt:lpstr>
      <vt:lpstr>Noto Serif</vt:lpstr>
      <vt:lpstr>Open Sans</vt:lpstr>
      <vt:lpstr>Open Sans</vt:lpstr>
      <vt:lpstr>Verdana</vt:lpstr>
      <vt:lpstr>Covers</vt:lpstr>
      <vt:lpstr>Blue background</vt:lpstr>
      <vt:lpstr>Basic layouts</vt:lpstr>
      <vt:lpstr>End screens</vt:lpstr>
      <vt:lpstr>Presentation template</vt:lpstr>
      <vt:lpstr>Important notes!</vt:lpstr>
      <vt:lpstr>How to add slide</vt:lpstr>
    </vt:vector>
  </TitlesOfParts>
  <Company>Vanameyde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Burak Tosun</dc:creator>
  <cp:lastModifiedBy>Burak Tosun</cp:lastModifiedBy>
  <cp:revision>3</cp:revision>
  <dcterms:created xsi:type="dcterms:W3CDTF">2024-11-11T12:44:47Z</dcterms:created>
  <dcterms:modified xsi:type="dcterms:W3CDTF">2025-02-27T17:33:35Z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0x0101001AAF64E9E812384CAC54BEF9A6A0CDCF</vt:lpwstr>
  </property>
  <property fmtid="{D5CDD505-2E9C-101B-9397-08002B2CF9AE}" pid="3" name="Klantnaam">
    <vt:lpwstr/>
  </property>
  <property fmtid="{D5CDD505-2E9C-101B-9397-08002B2CF9AE}" pid="4" name="MediaServiceImageTags">
    <vt:lpwstr/>
  </property>
</Properties>
</file>